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8" r:id="rId6"/>
    <p:sldId id="269" r:id="rId7"/>
    <p:sldId id="262" r:id="rId8"/>
    <p:sldId id="263" r:id="rId9"/>
    <p:sldId id="264" r:id="rId10"/>
    <p:sldId id="266" r:id="rId1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48390-B12D-4254-9946-B4124EE944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F7EAE-1C20-4F46-82FA-C36E1E65DE57}">
      <dgm:prSet phldrT="[Текст]" custT="1"/>
      <dgm:spPr>
        <a:solidFill>
          <a:schemeClr val="accent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uk-UA" sz="2200" dirty="0"/>
            <a:t>131 Прикладна механіка (МЕХАНІКИ)</a:t>
          </a:r>
          <a:endParaRPr lang="ru-RU" sz="2200" dirty="0"/>
        </a:p>
      </dgm:t>
    </dgm:pt>
    <dgm:pt modelId="{51F4DE0C-1A37-470A-ACB6-8061465EEC0C}" type="parTrans" cxnId="{7621C1ED-F05E-4673-894F-4F8EF20E9ADC}">
      <dgm:prSet/>
      <dgm:spPr/>
      <dgm:t>
        <a:bodyPr/>
        <a:lstStyle/>
        <a:p>
          <a:endParaRPr lang="ru-RU"/>
        </a:p>
      </dgm:t>
    </dgm:pt>
    <dgm:pt modelId="{3240BBD3-2F86-4E61-BB4A-A0980D9A7FC5}" type="sibTrans" cxnId="{7621C1ED-F05E-4673-894F-4F8EF20E9ADC}">
      <dgm:prSet/>
      <dgm:spPr/>
      <dgm:t>
        <a:bodyPr/>
        <a:lstStyle/>
        <a:p>
          <a:endParaRPr lang="ru-RU"/>
        </a:p>
      </dgm:t>
    </dgm:pt>
    <dgm:pt modelId="{E0875828-DAD1-4305-81DB-602C6F42F4C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200" dirty="0"/>
            <a:t>141 Електроенергетика, електротехніка та електромеханіка (ЕЛЕКТРИКИ, АВТОЕЛЕКТРИКИ)</a:t>
          </a:r>
          <a:endParaRPr lang="ru-RU" sz="2200" dirty="0"/>
        </a:p>
      </dgm:t>
    </dgm:pt>
    <dgm:pt modelId="{24B5B78E-2038-4132-AE1B-72742E6F031A}" type="parTrans" cxnId="{928F0B4C-C3CB-493F-9961-CBF51B20C42C}">
      <dgm:prSet/>
      <dgm:spPr/>
      <dgm:t>
        <a:bodyPr/>
        <a:lstStyle/>
        <a:p>
          <a:endParaRPr lang="ru-RU"/>
        </a:p>
      </dgm:t>
    </dgm:pt>
    <dgm:pt modelId="{294F460B-BB6F-479C-ADFA-1B6CEE872A4B}" type="sibTrans" cxnId="{928F0B4C-C3CB-493F-9961-CBF51B20C42C}">
      <dgm:prSet/>
      <dgm:spPr/>
      <dgm:t>
        <a:bodyPr/>
        <a:lstStyle/>
        <a:p>
          <a:endParaRPr lang="ru-RU"/>
        </a:p>
      </dgm:t>
    </dgm:pt>
    <dgm:pt modelId="{B411CEEF-2FCB-4B8A-B080-F711ED79948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2200" dirty="0"/>
            <a:t>192 Будівництво та цивільна інженерія (ГАЗОВИКИ)</a:t>
          </a:r>
          <a:endParaRPr lang="ru-RU" sz="2200" dirty="0"/>
        </a:p>
      </dgm:t>
    </dgm:pt>
    <dgm:pt modelId="{1505C434-E767-462D-81BB-CC00FB2CB95F}" type="parTrans" cxnId="{F7713D4C-B7A0-47D0-B9D2-B6006E7BD0E5}">
      <dgm:prSet/>
      <dgm:spPr/>
      <dgm:t>
        <a:bodyPr/>
        <a:lstStyle/>
        <a:p>
          <a:endParaRPr lang="ru-RU"/>
        </a:p>
      </dgm:t>
    </dgm:pt>
    <dgm:pt modelId="{5B034245-8A2F-4C25-A6D0-5131B9F2D9A6}" type="sibTrans" cxnId="{F7713D4C-B7A0-47D0-B9D2-B6006E7BD0E5}">
      <dgm:prSet/>
      <dgm:spPr/>
      <dgm:t>
        <a:bodyPr/>
        <a:lstStyle/>
        <a:p>
          <a:endParaRPr lang="ru-RU"/>
        </a:p>
      </dgm:t>
    </dgm:pt>
    <dgm:pt modelId="{35C36783-F9DE-4092-93F1-71EFE145EB26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uk-UA" sz="2200" dirty="0"/>
            <a:t>071 Облік і оподаткування (БУХГАЛТЕРИ)</a:t>
          </a:r>
          <a:endParaRPr lang="ru-RU" sz="2200" dirty="0"/>
        </a:p>
      </dgm:t>
    </dgm:pt>
    <dgm:pt modelId="{C26B3163-9474-491D-8DBC-57F62AA38908}" type="parTrans" cxnId="{7A7C1A0F-50EA-40D8-99CB-1F35675B016D}">
      <dgm:prSet/>
      <dgm:spPr/>
      <dgm:t>
        <a:bodyPr/>
        <a:lstStyle/>
        <a:p>
          <a:endParaRPr lang="ru-RU"/>
        </a:p>
      </dgm:t>
    </dgm:pt>
    <dgm:pt modelId="{5A6331FE-2B49-4E03-B0F5-D39CDB96855F}" type="sibTrans" cxnId="{7A7C1A0F-50EA-40D8-99CB-1F35675B016D}">
      <dgm:prSet/>
      <dgm:spPr/>
      <dgm:t>
        <a:bodyPr/>
        <a:lstStyle/>
        <a:p>
          <a:endParaRPr lang="ru-RU"/>
        </a:p>
      </dgm:t>
    </dgm:pt>
    <dgm:pt modelId="{D1888BAF-4852-4B79-B31E-667D65B4CB6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200" dirty="0"/>
            <a:t>076 Підприємництво, торгівля та біржова діяльність (ЕКОНОМІСТИ)</a:t>
          </a:r>
          <a:endParaRPr lang="ru-RU" sz="2200" dirty="0"/>
        </a:p>
      </dgm:t>
    </dgm:pt>
    <dgm:pt modelId="{7CE4BB46-E938-44A1-BD61-896320881CDB}" type="parTrans" cxnId="{3B020674-D3A9-4FC1-8E72-F6F27A917D37}">
      <dgm:prSet/>
      <dgm:spPr/>
      <dgm:t>
        <a:bodyPr/>
        <a:lstStyle/>
        <a:p>
          <a:endParaRPr lang="ru-RU"/>
        </a:p>
      </dgm:t>
    </dgm:pt>
    <dgm:pt modelId="{4DDDB917-C765-4FAF-96C5-F1B85986904D}" type="sibTrans" cxnId="{3B020674-D3A9-4FC1-8E72-F6F27A917D37}">
      <dgm:prSet/>
      <dgm:spPr/>
      <dgm:t>
        <a:bodyPr/>
        <a:lstStyle/>
        <a:p>
          <a:endParaRPr lang="ru-RU"/>
        </a:p>
      </dgm:t>
    </dgm:pt>
    <dgm:pt modelId="{AD9BC04B-795A-42A5-ABB6-29595E94EF17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uk-UA" sz="2200" dirty="0"/>
            <a:t>123 Комп’ютерна інженерія (КОМП’ЮТЕРНИКИ)</a:t>
          </a:r>
          <a:endParaRPr lang="ru-RU" sz="2200" dirty="0"/>
        </a:p>
      </dgm:t>
    </dgm:pt>
    <dgm:pt modelId="{492716B2-576F-48BF-AC63-F25DB158BE7C}" type="parTrans" cxnId="{2B88CF31-05AB-4907-BC8E-6B5C8EF96F88}">
      <dgm:prSet/>
      <dgm:spPr/>
      <dgm:t>
        <a:bodyPr/>
        <a:lstStyle/>
        <a:p>
          <a:endParaRPr lang="ru-RU"/>
        </a:p>
      </dgm:t>
    </dgm:pt>
    <dgm:pt modelId="{28ED3903-978A-4305-B359-053051181696}" type="sibTrans" cxnId="{2B88CF31-05AB-4907-BC8E-6B5C8EF96F88}">
      <dgm:prSet/>
      <dgm:spPr/>
      <dgm:t>
        <a:bodyPr/>
        <a:lstStyle/>
        <a:p>
          <a:endParaRPr lang="ru-RU"/>
        </a:p>
      </dgm:t>
    </dgm:pt>
    <dgm:pt modelId="{1353928E-E3CC-44AB-945A-27AD207D4E19}" type="pres">
      <dgm:prSet presAssocID="{37A48390-B12D-4254-9946-B4124EE944F8}" presName="linear" presStyleCnt="0">
        <dgm:presLayoutVars>
          <dgm:dir/>
          <dgm:animLvl val="lvl"/>
          <dgm:resizeHandles val="exact"/>
        </dgm:presLayoutVars>
      </dgm:prSet>
      <dgm:spPr/>
    </dgm:pt>
    <dgm:pt modelId="{C7E363AA-07A6-4D80-98B6-DC88BA312016}" type="pres">
      <dgm:prSet presAssocID="{C54F7EAE-1C20-4F46-82FA-C36E1E65DE57}" presName="parentLin" presStyleCnt="0"/>
      <dgm:spPr/>
    </dgm:pt>
    <dgm:pt modelId="{B1888BC5-8A81-4133-82E9-F16C9483057E}" type="pres">
      <dgm:prSet presAssocID="{C54F7EAE-1C20-4F46-82FA-C36E1E65DE57}" presName="parentLeftMargin" presStyleLbl="node1" presStyleIdx="0" presStyleCnt="6"/>
      <dgm:spPr/>
    </dgm:pt>
    <dgm:pt modelId="{A9CF2027-6DD6-48DF-B826-CB13176AB947}" type="pres">
      <dgm:prSet presAssocID="{C54F7EAE-1C20-4F46-82FA-C36E1E65DE57}" presName="parentText" presStyleLbl="node1" presStyleIdx="0" presStyleCnt="6" custScaleX="120537">
        <dgm:presLayoutVars>
          <dgm:chMax val="0"/>
          <dgm:bulletEnabled val="1"/>
        </dgm:presLayoutVars>
      </dgm:prSet>
      <dgm:spPr/>
    </dgm:pt>
    <dgm:pt modelId="{31C36CFF-1365-4663-B795-400055234335}" type="pres">
      <dgm:prSet presAssocID="{C54F7EAE-1C20-4F46-82FA-C36E1E65DE57}" presName="negativeSpace" presStyleCnt="0"/>
      <dgm:spPr/>
    </dgm:pt>
    <dgm:pt modelId="{2030FAAF-675F-4C5E-B1FC-B1B5F5B50F30}" type="pres">
      <dgm:prSet presAssocID="{C54F7EAE-1C20-4F46-82FA-C36E1E65DE57}" presName="childText" presStyleLbl="conFgAcc1" presStyleIdx="0" presStyleCnt="6">
        <dgm:presLayoutVars>
          <dgm:bulletEnabled val="1"/>
        </dgm:presLayoutVars>
      </dgm:prSet>
      <dgm:spPr/>
    </dgm:pt>
    <dgm:pt modelId="{10A2315A-B168-4A57-B020-6273A596A393}" type="pres">
      <dgm:prSet presAssocID="{3240BBD3-2F86-4E61-BB4A-A0980D9A7FC5}" presName="spaceBetweenRectangles" presStyleCnt="0"/>
      <dgm:spPr/>
    </dgm:pt>
    <dgm:pt modelId="{3674EE3D-ED56-4445-85D3-7C21DAB5B6C9}" type="pres">
      <dgm:prSet presAssocID="{E0875828-DAD1-4305-81DB-602C6F42F4C5}" presName="parentLin" presStyleCnt="0"/>
      <dgm:spPr/>
    </dgm:pt>
    <dgm:pt modelId="{6BA76A82-D920-4A6B-A65A-867F97B46F35}" type="pres">
      <dgm:prSet presAssocID="{E0875828-DAD1-4305-81DB-602C6F42F4C5}" presName="parentLeftMargin" presStyleLbl="node1" presStyleIdx="0" presStyleCnt="6"/>
      <dgm:spPr/>
    </dgm:pt>
    <dgm:pt modelId="{F2B9AE3D-832F-4274-B3A0-CF0C1F31D48C}" type="pres">
      <dgm:prSet presAssocID="{E0875828-DAD1-4305-81DB-602C6F42F4C5}" presName="parentText" presStyleLbl="node1" presStyleIdx="1" presStyleCnt="6" custScaleX="123208" custScaleY="133774">
        <dgm:presLayoutVars>
          <dgm:chMax val="0"/>
          <dgm:bulletEnabled val="1"/>
        </dgm:presLayoutVars>
      </dgm:prSet>
      <dgm:spPr/>
    </dgm:pt>
    <dgm:pt modelId="{9353DB75-96B0-4D7B-92D0-29CD6DCFA3EB}" type="pres">
      <dgm:prSet presAssocID="{E0875828-DAD1-4305-81DB-602C6F42F4C5}" presName="negativeSpace" presStyleCnt="0"/>
      <dgm:spPr/>
    </dgm:pt>
    <dgm:pt modelId="{48C889B6-5B46-4C2E-A337-33ADDA4ECC6D}" type="pres">
      <dgm:prSet presAssocID="{E0875828-DAD1-4305-81DB-602C6F42F4C5}" presName="childText" presStyleLbl="conFgAcc1" presStyleIdx="1" presStyleCnt="6">
        <dgm:presLayoutVars>
          <dgm:bulletEnabled val="1"/>
        </dgm:presLayoutVars>
      </dgm:prSet>
      <dgm:spPr/>
    </dgm:pt>
    <dgm:pt modelId="{B477A201-081A-4B7E-AF09-B0A7E7387246}" type="pres">
      <dgm:prSet presAssocID="{294F460B-BB6F-479C-ADFA-1B6CEE872A4B}" presName="spaceBetweenRectangles" presStyleCnt="0"/>
      <dgm:spPr/>
    </dgm:pt>
    <dgm:pt modelId="{52202E39-4910-41D5-9464-4B9F87567C87}" type="pres">
      <dgm:prSet presAssocID="{B411CEEF-2FCB-4B8A-B080-F711ED79948E}" presName="parentLin" presStyleCnt="0"/>
      <dgm:spPr/>
    </dgm:pt>
    <dgm:pt modelId="{9BE6E525-8F0D-4975-BA6D-991B0A00CFCA}" type="pres">
      <dgm:prSet presAssocID="{B411CEEF-2FCB-4B8A-B080-F711ED79948E}" presName="parentLeftMargin" presStyleLbl="node1" presStyleIdx="1" presStyleCnt="6"/>
      <dgm:spPr/>
    </dgm:pt>
    <dgm:pt modelId="{8611C329-8019-4CEF-8B90-82B9042353C0}" type="pres">
      <dgm:prSet presAssocID="{B411CEEF-2FCB-4B8A-B080-F711ED79948E}" presName="parentText" presStyleLbl="node1" presStyleIdx="2" presStyleCnt="6" custScaleX="121283" custLinFactNeighborX="-4402" custLinFactNeighborY="-7664">
        <dgm:presLayoutVars>
          <dgm:chMax val="0"/>
          <dgm:bulletEnabled val="1"/>
        </dgm:presLayoutVars>
      </dgm:prSet>
      <dgm:spPr/>
    </dgm:pt>
    <dgm:pt modelId="{12460FC5-15F5-4DBA-9170-393A042FA47C}" type="pres">
      <dgm:prSet presAssocID="{B411CEEF-2FCB-4B8A-B080-F711ED79948E}" presName="negativeSpace" presStyleCnt="0"/>
      <dgm:spPr/>
    </dgm:pt>
    <dgm:pt modelId="{7261B665-10ED-47BE-BDB0-FE8AFE50D317}" type="pres">
      <dgm:prSet presAssocID="{B411CEEF-2FCB-4B8A-B080-F711ED79948E}" presName="childText" presStyleLbl="conFgAcc1" presStyleIdx="2" presStyleCnt="6">
        <dgm:presLayoutVars>
          <dgm:bulletEnabled val="1"/>
        </dgm:presLayoutVars>
      </dgm:prSet>
      <dgm:spPr/>
    </dgm:pt>
    <dgm:pt modelId="{224B1483-726B-46FC-A248-0BC8A15E8EC6}" type="pres">
      <dgm:prSet presAssocID="{5B034245-8A2F-4C25-A6D0-5131B9F2D9A6}" presName="spaceBetweenRectangles" presStyleCnt="0"/>
      <dgm:spPr/>
    </dgm:pt>
    <dgm:pt modelId="{E27EB906-524F-4FEC-966A-BE3AC585F5D8}" type="pres">
      <dgm:prSet presAssocID="{35C36783-F9DE-4092-93F1-71EFE145EB26}" presName="parentLin" presStyleCnt="0"/>
      <dgm:spPr/>
    </dgm:pt>
    <dgm:pt modelId="{789B6525-2E2D-47F3-B0E5-BF09B9DF658C}" type="pres">
      <dgm:prSet presAssocID="{35C36783-F9DE-4092-93F1-71EFE145EB26}" presName="parentLeftMargin" presStyleLbl="node1" presStyleIdx="2" presStyleCnt="6"/>
      <dgm:spPr/>
    </dgm:pt>
    <dgm:pt modelId="{BAE9F525-B932-4989-9B06-53ED8517C9D6}" type="pres">
      <dgm:prSet presAssocID="{35C36783-F9DE-4092-93F1-71EFE145EB26}" presName="parentText" presStyleLbl="node1" presStyleIdx="3" presStyleCnt="6" custScaleX="121230">
        <dgm:presLayoutVars>
          <dgm:chMax val="0"/>
          <dgm:bulletEnabled val="1"/>
        </dgm:presLayoutVars>
      </dgm:prSet>
      <dgm:spPr/>
    </dgm:pt>
    <dgm:pt modelId="{E9D60B22-29FE-407B-A5DD-ACC87DD25A64}" type="pres">
      <dgm:prSet presAssocID="{35C36783-F9DE-4092-93F1-71EFE145EB26}" presName="negativeSpace" presStyleCnt="0"/>
      <dgm:spPr/>
    </dgm:pt>
    <dgm:pt modelId="{CAB6BAEF-074C-46E8-B7E2-F4750C881097}" type="pres">
      <dgm:prSet presAssocID="{35C36783-F9DE-4092-93F1-71EFE145EB26}" presName="childText" presStyleLbl="conFgAcc1" presStyleIdx="3" presStyleCnt="6">
        <dgm:presLayoutVars>
          <dgm:bulletEnabled val="1"/>
        </dgm:presLayoutVars>
      </dgm:prSet>
      <dgm:spPr/>
    </dgm:pt>
    <dgm:pt modelId="{ADB86B0F-2F4D-4C0C-BEB7-7043061F156F}" type="pres">
      <dgm:prSet presAssocID="{5A6331FE-2B49-4E03-B0F5-D39CDB96855F}" presName="spaceBetweenRectangles" presStyleCnt="0"/>
      <dgm:spPr/>
    </dgm:pt>
    <dgm:pt modelId="{84AD99A0-C3AA-4EA9-979F-AFDEC42B9EE9}" type="pres">
      <dgm:prSet presAssocID="{D1888BAF-4852-4B79-B31E-667D65B4CB6E}" presName="parentLin" presStyleCnt="0"/>
      <dgm:spPr/>
    </dgm:pt>
    <dgm:pt modelId="{4125AD8F-E38A-4C06-9CD2-1CDC70795394}" type="pres">
      <dgm:prSet presAssocID="{D1888BAF-4852-4B79-B31E-667D65B4CB6E}" presName="parentLeftMargin" presStyleLbl="node1" presStyleIdx="3" presStyleCnt="6"/>
      <dgm:spPr/>
    </dgm:pt>
    <dgm:pt modelId="{56173822-31F7-437C-AFF4-25EBFFFBB082}" type="pres">
      <dgm:prSet presAssocID="{D1888BAF-4852-4B79-B31E-667D65B4CB6E}" presName="parentText" presStyleLbl="node1" presStyleIdx="4" presStyleCnt="6" custScaleX="121370">
        <dgm:presLayoutVars>
          <dgm:chMax val="0"/>
          <dgm:bulletEnabled val="1"/>
        </dgm:presLayoutVars>
      </dgm:prSet>
      <dgm:spPr/>
    </dgm:pt>
    <dgm:pt modelId="{C8AD224B-9EEC-468B-8530-41B440100889}" type="pres">
      <dgm:prSet presAssocID="{D1888BAF-4852-4B79-B31E-667D65B4CB6E}" presName="negativeSpace" presStyleCnt="0"/>
      <dgm:spPr/>
    </dgm:pt>
    <dgm:pt modelId="{05D3B507-DB41-4226-B2E0-4ACEEA0F30B2}" type="pres">
      <dgm:prSet presAssocID="{D1888BAF-4852-4B79-B31E-667D65B4CB6E}" presName="childText" presStyleLbl="conFgAcc1" presStyleIdx="4" presStyleCnt="6">
        <dgm:presLayoutVars>
          <dgm:bulletEnabled val="1"/>
        </dgm:presLayoutVars>
      </dgm:prSet>
      <dgm:spPr/>
    </dgm:pt>
    <dgm:pt modelId="{1591C054-E2F2-4386-B30D-D49E37D9EF1D}" type="pres">
      <dgm:prSet presAssocID="{4DDDB917-C765-4FAF-96C5-F1B85986904D}" presName="spaceBetweenRectangles" presStyleCnt="0"/>
      <dgm:spPr/>
    </dgm:pt>
    <dgm:pt modelId="{F3A30781-496A-4A56-8E4E-FBFBFB58FBBF}" type="pres">
      <dgm:prSet presAssocID="{AD9BC04B-795A-42A5-ABB6-29595E94EF17}" presName="parentLin" presStyleCnt="0"/>
      <dgm:spPr/>
    </dgm:pt>
    <dgm:pt modelId="{2F3A618C-2B7B-46DD-AC9D-C47F97424685}" type="pres">
      <dgm:prSet presAssocID="{AD9BC04B-795A-42A5-ABB6-29595E94EF17}" presName="parentLeftMargin" presStyleLbl="node1" presStyleIdx="4" presStyleCnt="6"/>
      <dgm:spPr/>
    </dgm:pt>
    <dgm:pt modelId="{AA188DB8-021F-4A4A-92E2-620A820441B5}" type="pres">
      <dgm:prSet presAssocID="{AD9BC04B-795A-42A5-ABB6-29595E94EF17}" presName="parentText" presStyleLbl="node1" presStyleIdx="5" presStyleCnt="6" custScaleX="120986" custLinFactNeighborX="7485" custLinFactNeighborY="6587">
        <dgm:presLayoutVars>
          <dgm:chMax val="0"/>
          <dgm:bulletEnabled val="1"/>
        </dgm:presLayoutVars>
      </dgm:prSet>
      <dgm:spPr/>
    </dgm:pt>
    <dgm:pt modelId="{5695462A-3FEC-4182-A9DF-B4950A6280A2}" type="pres">
      <dgm:prSet presAssocID="{AD9BC04B-795A-42A5-ABB6-29595E94EF17}" presName="negativeSpace" presStyleCnt="0"/>
      <dgm:spPr/>
    </dgm:pt>
    <dgm:pt modelId="{B56DFFC0-8DC5-4AD5-80BF-65A445FB872F}" type="pres">
      <dgm:prSet presAssocID="{AD9BC04B-795A-42A5-ABB6-29595E94EF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948A605-33C8-4908-936B-AFE7DFABC3DC}" type="presOf" srcId="{C54F7EAE-1C20-4F46-82FA-C36E1E65DE57}" destId="{A9CF2027-6DD6-48DF-B826-CB13176AB947}" srcOrd="1" destOrd="0" presId="urn:microsoft.com/office/officeart/2005/8/layout/list1"/>
    <dgm:cxn modelId="{D4493306-541D-4D6B-80EC-B8EF47C224A6}" type="presOf" srcId="{E0875828-DAD1-4305-81DB-602C6F42F4C5}" destId="{F2B9AE3D-832F-4274-B3A0-CF0C1F31D48C}" srcOrd="1" destOrd="0" presId="urn:microsoft.com/office/officeart/2005/8/layout/list1"/>
    <dgm:cxn modelId="{FA5BBA07-D720-40DD-82CA-B271AC83A3B4}" type="presOf" srcId="{D1888BAF-4852-4B79-B31E-667D65B4CB6E}" destId="{4125AD8F-E38A-4C06-9CD2-1CDC70795394}" srcOrd="0" destOrd="0" presId="urn:microsoft.com/office/officeart/2005/8/layout/list1"/>
    <dgm:cxn modelId="{7A7C1A0F-50EA-40D8-99CB-1F35675B016D}" srcId="{37A48390-B12D-4254-9946-B4124EE944F8}" destId="{35C36783-F9DE-4092-93F1-71EFE145EB26}" srcOrd="3" destOrd="0" parTransId="{C26B3163-9474-491D-8DBC-57F62AA38908}" sibTransId="{5A6331FE-2B49-4E03-B0F5-D39CDB96855F}"/>
    <dgm:cxn modelId="{4D842B1C-9EB6-416B-8D04-64E13F29AF1A}" type="presOf" srcId="{35C36783-F9DE-4092-93F1-71EFE145EB26}" destId="{789B6525-2E2D-47F3-B0E5-BF09B9DF658C}" srcOrd="0" destOrd="0" presId="urn:microsoft.com/office/officeart/2005/8/layout/list1"/>
    <dgm:cxn modelId="{2B88CF31-05AB-4907-BC8E-6B5C8EF96F88}" srcId="{37A48390-B12D-4254-9946-B4124EE944F8}" destId="{AD9BC04B-795A-42A5-ABB6-29595E94EF17}" srcOrd="5" destOrd="0" parTransId="{492716B2-576F-48BF-AC63-F25DB158BE7C}" sibTransId="{28ED3903-978A-4305-B359-053051181696}"/>
    <dgm:cxn modelId="{5C9C4A67-E400-47A9-A9B7-FDDBF48D40F2}" type="presOf" srcId="{C54F7EAE-1C20-4F46-82FA-C36E1E65DE57}" destId="{B1888BC5-8A81-4133-82E9-F16C9483057E}" srcOrd="0" destOrd="0" presId="urn:microsoft.com/office/officeart/2005/8/layout/list1"/>
    <dgm:cxn modelId="{F40D6F48-69C2-42EF-BEEB-B621EB043908}" type="presOf" srcId="{AD9BC04B-795A-42A5-ABB6-29595E94EF17}" destId="{AA188DB8-021F-4A4A-92E2-620A820441B5}" srcOrd="1" destOrd="0" presId="urn:microsoft.com/office/officeart/2005/8/layout/list1"/>
    <dgm:cxn modelId="{928F0B4C-C3CB-493F-9961-CBF51B20C42C}" srcId="{37A48390-B12D-4254-9946-B4124EE944F8}" destId="{E0875828-DAD1-4305-81DB-602C6F42F4C5}" srcOrd="1" destOrd="0" parTransId="{24B5B78E-2038-4132-AE1B-72742E6F031A}" sibTransId="{294F460B-BB6F-479C-ADFA-1B6CEE872A4B}"/>
    <dgm:cxn modelId="{F7713D4C-B7A0-47D0-B9D2-B6006E7BD0E5}" srcId="{37A48390-B12D-4254-9946-B4124EE944F8}" destId="{B411CEEF-2FCB-4B8A-B080-F711ED79948E}" srcOrd="2" destOrd="0" parTransId="{1505C434-E767-462D-81BB-CC00FB2CB95F}" sibTransId="{5B034245-8A2F-4C25-A6D0-5131B9F2D9A6}"/>
    <dgm:cxn modelId="{3B020674-D3A9-4FC1-8E72-F6F27A917D37}" srcId="{37A48390-B12D-4254-9946-B4124EE944F8}" destId="{D1888BAF-4852-4B79-B31E-667D65B4CB6E}" srcOrd="4" destOrd="0" parTransId="{7CE4BB46-E938-44A1-BD61-896320881CDB}" sibTransId="{4DDDB917-C765-4FAF-96C5-F1B85986904D}"/>
    <dgm:cxn modelId="{03220657-3742-4356-9DE3-77916C48A43E}" type="presOf" srcId="{B411CEEF-2FCB-4B8A-B080-F711ED79948E}" destId="{8611C329-8019-4CEF-8B90-82B9042353C0}" srcOrd="1" destOrd="0" presId="urn:microsoft.com/office/officeart/2005/8/layout/list1"/>
    <dgm:cxn modelId="{69BE597C-9264-4FB9-A81B-D575F4FEE274}" type="presOf" srcId="{37A48390-B12D-4254-9946-B4124EE944F8}" destId="{1353928E-E3CC-44AB-945A-27AD207D4E19}" srcOrd="0" destOrd="0" presId="urn:microsoft.com/office/officeart/2005/8/layout/list1"/>
    <dgm:cxn modelId="{C73A3C8A-CD4E-4CBC-9394-EBA02689DEEA}" type="presOf" srcId="{35C36783-F9DE-4092-93F1-71EFE145EB26}" destId="{BAE9F525-B932-4989-9B06-53ED8517C9D6}" srcOrd="1" destOrd="0" presId="urn:microsoft.com/office/officeart/2005/8/layout/list1"/>
    <dgm:cxn modelId="{8B6954C9-0795-4DDD-9018-B9DB8E20D150}" type="presOf" srcId="{AD9BC04B-795A-42A5-ABB6-29595E94EF17}" destId="{2F3A618C-2B7B-46DD-AC9D-C47F97424685}" srcOrd="0" destOrd="0" presId="urn:microsoft.com/office/officeart/2005/8/layout/list1"/>
    <dgm:cxn modelId="{325F71D2-3E81-4115-9958-40E411DDB486}" type="presOf" srcId="{E0875828-DAD1-4305-81DB-602C6F42F4C5}" destId="{6BA76A82-D920-4A6B-A65A-867F97B46F35}" srcOrd="0" destOrd="0" presId="urn:microsoft.com/office/officeart/2005/8/layout/list1"/>
    <dgm:cxn modelId="{6B99A0DC-82A7-4F6C-AF9F-821210074872}" type="presOf" srcId="{B411CEEF-2FCB-4B8A-B080-F711ED79948E}" destId="{9BE6E525-8F0D-4975-BA6D-991B0A00CFCA}" srcOrd="0" destOrd="0" presId="urn:microsoft.com/office/officeart/2005/8/layout/list1"/>
    <dgm:cxn modelId="{ECC332EC-54B4-44E1-B201-E11DDFD99311}" type="presOf" srcId="{D1888BAF-4852-4B79-B31E-667D65B4CB6E}" destId="{56173822-31F7-437C-AFF4-25EBFFFBB082}" srcOrd="1" destOrd="0" presId="urn:microsoft.com/office/officeart/2005/8/layout/list1"/>
    <dgm:cxn modelId="{7621C1ED-F05E-4673-894F-4F8EF20E9ADC}" srcId="{37A48390-B12D-4254-9946-B4124EE944F8}" destId="{C54F7EAE-1C20-4F46-82FA-C36E1E65DE57}" srcOrd="0" destOrd="0" parTransId="{51F4DE0C-1A37-470A-ACB6-8061465EEC0C}" sibTransId="{3240BBD3-2F86-4E61-BB4A-A0980D9A7FC5}"/>
    <dgm:cxn modelId="{D0BDCD9A-9945-431B-9E3F-0764D8F327FF}" type="presParOf" srcId="{1353928E-E3CC-44AB-945A-27AD207D4E19}" destId="{C7E363AA-07A6-4D80-98B6-DC88BA312016}" srcOrd="0" destOrd="0" presId="urn:microsoft.com/office/officeart/2005/8/layout/list1"/>
    <dgm:cxn modelId="{A0BAA154-9957-4AE2-BA3F-A1B23EBE0239}" type="presParOf" srcId="{C7E363AA-07A6-4D80-98B6-DC88BA312016}" destId="{B1888BC5-8A81-4133-82E9-F16C9483057E}" srcOrd="0" destOrd="0" presId="urn:microsoft.com/office/officeart/2005/8/layout/list1"/>
    <dgm:cxn modelId="{7E3656CD-057F-4DF5-A538-F1D8E9304B8D}" type="presParOf" srcId="{C7E363AA-07A6-4D80-98B6-DC88BA312016}" destId="{A9CF2027-6DD6-48DF-B826-CB13176AB947}" srcOrd="1" destOrd="0" presId="urn:microsoft.com/office/officeart/2005/8/layout/list1"/>
    <dgm:cxn modelId="{681F0C25-21EC-43EE-B4F8-638EAA515CE7}" type="presParOf" srcId="{1353928E-E3CC-44AB-945A-27AD207D4E19}" destId="{31C36CFF-1365-4663-B795-400055234335}" srcOrd="1" destOrd="0" presId="urn:microsoft.com/office/officeart/2005/8/layout/list1"/>
    <dgm:cxn modelId="{D4B9776A-5AF1-44A6-8481-C194330E0D13}" type="presParOf" srcId="{1353928E-E3CC-44AB-945A-27AD207D4E19}" destId="{2030FAAF-675F-4C5E-B1FC-B1B5F5B50F30}" srcOrd="2" destOrd="0" presId="urn:microsoft.com/office/officeart/2005/8/layout/list1"/>
    <dgm:cxn modelId="{88081058-1A2C-4754-B382-68E1109F950A}" type="presParOf" srcId="{1353928E-E3CC-44AB-945A-27AD207D4E19}" destId="{10A2315A-B168-4A57-B020-6273A596A393}" srcOrd="3" destOrd="0" presId="urn:microsoft.com/office/officeart/2005/8/layout/list1"/>
    <dgm:cxn modelId="{AB802633-BC94-49E4-AEE2-9F66E0693AC8}" type="presParOf" srcId="{1353928E-E3CC-44AB-945A-27AD207D4E19}" destId="{3674EE3D-ED56-4445-85D3-7C21DAB5B6C9}" srcOrd="4" destOrd="0" presId="urn:microsoft.com/office/officeart/2005/8/layout/list1"/>
    <dgm:cxn modelId="{E237A0AE-8F0D-4998-881B-279B103B397D}" type="presParOf" srcId="{3674EE3D-ED56-4445-85D3-7C21DAB5B6C9}" destId="{6BA76A82-D920-4A6B-A65A-867F97B46F35}" srcOrd="0" destOrd="0" presId="urn:microsoft.com/office/officeart/2005/8/layout/list1"/>
    <dgm:cxn modelId="{04919611-D70B-4B7A-BA21-C355CAA0C9C7}" type="presParOf" srcId="{3674EE3D-ED56-4445-85D3-7C21DAB5B6C9}" destId="{F2B9AE3D-832F-4274-B3A0-CF0C1F31D48C}" srcOrd="1" destOrd="0" presId="urn:microsoft.com/office/officeart/2005/8/layout/list1"/>
    <dgm:cxn modelId="{96331ABA-20A6-406F-8EF8-A03BAF48B609}" type="presParOf" srcId="{1353928E-E3CC-44AB-945A-27AD207D4E19}" destId="{9353DB75-96B0-4D7B-92D0-29CD6DCFA3EB}" srcOrd="5" destOrd="0" presId="urn:microsoft.com/office/officeart/2005/8/layout/list1"/>
    <dgm:cxn modelId="{00AE9931-3AEC-454A-91C6-5C092135EFEE}" type="presParOf" srcId="{1353928E-E3CC-44AB-945A-27AD207D4E19}" destId="{48C889B6-5B46-4C2E-A337-33ADDA4ECC6D}" srcOrd="6" destOrd="0" presId="urn:microsoft.com/office/officeart/2005/8/layout/list1"/>
    <dgm:cxn modelId="{D64DE617-75CE-4CFB-95DB-46BCB301BAD3}" type="presParOf" srcId="{1353928E-E3CC-44AB-945A-27AD207D4E19}" destId="{B477A201-081A-4B7E-AF09-B0A7E7387246}" srcOrd="7" destOrd="0" presId="urn:microsoft.com/office/officeart/2005/8/layout/list1"/>
    <dgm:cxn modelId="{5B1A7BE8-0974-4F06-B656-CE0222E3FEFB}" type="presParOf" srcId="{1353928E-E3CC-44AB-945A-27AD207D4E19}" destId="{52202E39-4910-41D5-9464-4B9F87567C87}" srcOrd="8" destOrd="0" presId="urn:microsoft.com/office/officeart/2005/8/layout/list1"/>
    <dgm:cxn modelId="{41CD3B5C-0BC2-41D2-9B14-7B7DBD144DD5}" type="presParOf" srcId="{52202E39-4910-41D5-9464-4B9F87567C87}" destId="{9BE6E525-8F0D-4975-BA6D-991B0A00CFCA}" srcOrd="0" destOrd="0" presId="urn:microsoft.com/office/officeart/2005/8/layout/list1"/>
    <dgm:cxn modelId="{FF22737C-C139-4056-88CB-B8D5408DA95B}" type="presParOf" srcId="{52202E39-4910-41D5-9464-4B9F87567C87}" destId="{8611C329-8019-4CEF-8B90-82B9042353C0}" srcOrd="1" destOrd="0" presId="urn:microsoft.com/office/officeart/2005/8/layout/list1"/>
    <dgm:cxn modelId="{59AAC058-AFC3-4DDE-9584-544B15834BFD}" type="presParOf" srcId="{1353928E-E3CC-44AB-945A-27AD207D4E19}" destId="{12460FC5-15F5-4DBA-9170-393A042FA47C}" srcOrd="9" destOrd="0" presId="urn:microsoft.com/office/officeart/2005/8/layout/list1"/>
    <dgm:cxn modelId="{EBAC4018-A207-4CD1-9B72-9A31C8181371}" type="presParOf" srcId="{1353928E-E3CC-44AB-945A-27AD207D4E19}" destId="{7261B665-10ED-47BE-BDB0-FE8AFE50D317}" srcOrd="10" destOrd="0" presId="urn:microsoft.com/office/officeart/2005/8/layout/list1"/>
    <dgm:cxn modelId="{E4C51566-3B16-4C3C-94F6-87342CC48106}" type="presParOf" srcId="{1353928E-E3CC-44AB-945A-27AD207D4E19}" destId="{224B1483-726B-46FC-A248-0BC8A15E8EC6}" srcOrd="11" destOrd="0" presId="urn:microsoft.com/office/officeart/2005/8/layout/list1"/>
    <dgm:cxn modelId="{E1C12A54-269A-4657-A9FB-C782CE2F701E}" type="presParOf" srcId="{1353928E-E3CC-44AB-945A-27AD207D4E19}" destId="{E27EB906-524F-4FEC-966A-BE3AC585F5D8}" srcOrd="12" destOrd="0" presId="urn:microsoft.com/office/officeart/2005/8/layout/list1"/>
    <dgm:cxn modelId="{5F0693CF-E22D-481B-9E44-04802A89AC4D}" type="presParOf" srcId="{E27EB906-524F-4FEC-966A-BE3AC585F5D8}" destId="{789B6525-2E2D-47F3-B0E5-BF09B9DF658C}" srcOrd="0" destOrd="0" presId="urn:microsoft.com/office/officeart/2005/8/layout/list1"/>
    <dgm:cxn modelId="{A7BD626D-6C75-48E2-B8F2-518016256383}" type="presParOf" srcId="{E27EB906-524F-4FEC-966A-BE3AC585F5D8}" destId="{BAE9F525-B932-4989-9B06-53ED8517C9D6}" srcOrd="1" destOrd="0" presId="urn:microsoft.com/office/officeart/2005/8/layout/list1"/>
    <dgm:cxn modelId="{1F370A63-D84A-41B5-BDC2-F0306C685F63}" type="presParOf" srcId="{1353928E-E3CC-44AB-945A-27AD207D4E19}" destId="{E9D60B22-29FE-407B-A5DD-ACC87DD25A64}" srcOrd="13" destOrd="0" presId="urn:microsoft.com/office/officeart/2005/8/layout/list1"/>
    <dgm:cxn modelId="{E4A82B03-9707-4FD4-B749-B1DCA80D2252}" type="presParOf" srcId="{1353928E-E3CC-44AB-945A-27AD207D4E19}" destId="{CAB6BAEF-074C-46E8-B7E2-F4750C881097}" srcOrd="14" destOrd="0" presId="urn:microsoft.com/office/officeart/2005/8/layout/list1"/>
    <dgm:cxn modelId="{BCE8DE2C-D3AD-495F-83AF-D6981A027AF4}" type="presParOf" srcId="{1353928E-E3CC-44AB-945A-27AD207D4E19}" destId="{ADB86B0F-2F4D-4C0C-BEB7-7043061F156F}" srcOrd="15" destOrd="0" presId="urn:microsoft.com/office/officeart/2005/8/layout/list1"/>
    <dgm:cxn modelId="{FD0AC488-58C9-4C50-868F-AC516391ED63}" type="presParOf" srcId="{1353928E-E3CC-44AB-945A-27AD207D4E19}" destId="{84AD99A0-C3AA-4EA9-979F-AFDEC42B9EE9}" srcOrd="16" destOrd="0" presId="urn:microsoft.com/office/officeart/2005/8/layout/list1"/>
    <dgm:cxn modelId="{4A0E7540-4F88-4C86-B7CF-AC203DDD49A1}" type="presParOf" srcId="{84AD99A0-C3AA-4EA9-979F-AFDEC42B9EE9}" destId="{4125AD8F-E38A-4C06-9CD2-1CDC70795394}" srcOrd="0" destOrd="0" presId="urn:microsoft.com/office/officeart/2005/8/layout/list1"/>
    <dgm:cxn modelId="{B4862763-4664-46D4-BF42-93A102D411A4}" type="presParOf" srcId="{84AD99A0-C3AA-4EA9-979F-AFDEC42B9EE9}" destId="{56173822-31F7-437C-AFF4-25EBFFFBB082}" srcOrd="1" destOrd="0" presId="urn:microsoft.com/office/officeart/2005/8/layout/list1"/>
    <dgm:cxn modelId="{1960FF36-C88D-4A87-ACE5-5FF25317824B}" type="presParOf" srcId="{1353928E-E3CC-44AB-945A-27AD207D4E19}" destId="{C8AD224B-9EEC-468B-8530-41B440100889}" srcOrd="17" destOrd="0" presId="urn:microsoft.com/office/officeart/2005/8/layout/list1"/>
    <dgm:cxn modelId="{1F01D90E-8D0B-4567-8B6F-CFB537FE152F}" type="presParOf" srcId="{1353928E-E3CC-44AB-945A-27AD207D4E19}" destId="{05D3B507-DB41-4226-B2E0-4ACEEA0F30B2}" srcOrd="18" destOrd="0" presId="urn:microsoft.com/office/officeart/2005/8/layout/list1"/>
    <dgm:cxn modelId="{B8AE7EA1-7154-4C5D-B2C2-420A5D705E61}" type="presParOf" srcId="{1353928E-E3CC-44AB-945A-27AD207D4E19}" destId="{1591C054-E2F2-4386-B30D-D49E37D9EF1D}" srcOrd="19" destOrd="0" presId="urn:microsoft.com/office/officeart/2005/8/layout/list1"/>
    <dgm:cxn modelId="{0B701B8E-7B39-47D1-A301-1C232ED069C7}" type="presParOf" srcId="{1353928E-E3CC-44AB-945A-27AD207D4E19}" destId="{F3A30781-496A-4A56-8E4E-FBFBFB58FBBF}" srcOrd="20" destOrd="0" presId="urn:microsoft.com/office/officeart/2005/8/layout/list1"/>
    <dgm:cxn modelId="{6EFC027C-6138-48F9-AA79-6830958DAEC3}" type="presParOf" srcId="{F3A30781-496A-4A56-8E4E-FBFBFB58FBBF}" destId="{2F3A618C-2B7B-46DD-AC9D-C47F97424685}" srcOrd="0" destOrd="0" presId="urn:microsoft.com/office/officeart/2005/8/layout/list1"/>
    <dgm:cxn modelId="{5D187286-0304-4D69-A360-0D2646752554}" type="presParOf" srcId="{F3A30781-496A-4A56-8E4E-FBFBFB58FBBF}" destId="{AA188DB8-021F-4A4A-92E2-620A820441B5}" srcOrd="1" destOrd="0" presId="urn:microsoft.com/office/officeart/2005/8/layout/list1"/>
    <dgm:cxn modelId="{09A847D3-11D1-47AF-855A-EA536FFFC509}" type="presParOf" srcId="{1353928E-E3CC-44AB-945A-27AD207D4E19}" destId="{5695462A-3FEC-4182-A9DF-B4950A6280A2}" srcOrd="21" destOrd="0" presId="urn:microsoft.com/office/officeart/2005/8/layout/list1"/>
    <dgm:cxn modelId="{1C04CFFF-04E0-479A-9BF4-A11464CDA331}" type="presParOf" srcId="{1353928E-E3CC-44AB-945A-27AD207D4E19}" destId="{B56DFFC0-8DC5-4AD5-80BF-65A445FB872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48390-B12D-4254-9946-B4124EE944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F7EAE-1C20-4F46-82FA-C36E1E65DE57}">
      <dgm:prSet phldrT="[Текст]" custT="1"/>
      <dgm:spPr>
        <a:solidFill>
          <a:schemeClr val="accent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uk-UA" sz="2400" dirty="0"/>
            <a:t>131 МЕХАНІКИ – 4 роки,  15 800 грн</a:t>
          </a:r>
          <a:endParaRPr lang="ru-RU" sz="2400" dirty="0"/>
        </a:p>
      </dgm:t>
    </dgm:pt>
    <dgm:pt modelId="{51F4DE0C-1A37-470A-ACB6-8061465EEC0C}" type="parTrans" cxnId="{7621C1ED-F05E-4673-894F-4F8EF20E9ADC}">
      <dgm:prSet/>
      <dgm:spPr/>
      <dgm:t>
        <a:bodyPr/>
        <a:lstStyle/>
        <a:p>
          <a:endParaRPr lang="ru-RU"/>
        </a:p>
      </dgm:t>
    </dgm:pt>
    <dgm:pt modelId="{3240BBD3-2F86-4E61-BB4A-A0980D9A7FC5}" type="sibTrans" cxnId="{7621C1ED-F05E-4673-894F-4F8EF20E9ADC}">
      <dgm:prSet/>
      <dgm:spPr/>
      <dgm:t>
        <a:bodyPr/>
        <a:lstStyle/>
        <a:p>
          <a:endParaRPr lang="ru-RU"/>
        </a:p>
      </dgm:t>
    </dgm:pt>
    <dgm:pt modelId="{E0875828-DAD1-4305-81DB-602C6F42F4C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dirty="0"/>
            <a:t>141 ЕЛЕКТРИКИ, АВТОЕЛЕКТРИКИ – 4 роки, 17 500 грн</a:t>
          </a:r>
          <a:endParaRPr lang="ru-RU" sz="2400" dirty="0"/>
        </a:p>
      </dgm:t>
    </dgm:pt>
    <dgm:pt modelId="{24B5B78E-2038-4132-AE1B-72742E6F031A}" type="parTrans" cxnId="{928F0B4C-C3CB-493F-9961-CBF51B20C42C}">
      <dgm:prSet/>
      <dgm:spPr/>
      <dgm:t>
        <a:bodyPr/>
        <a:lstStyle/>
        <a:p>
          <a:endParaRPr lang="ru-RU"/>
        </a:p>
      </dgm:t>
    </dgm:pt>
    <dgm:pt modelId="{294F460B-BB6F-479C-ADFA-1B6CEE872A4B}" type="sibTrans" cxnId="{928F0B4C-C3CB-493F-9961-CBF51B20C42C}">
      <dgm:prSet/>
      <dgm:spPr/>
      <dgm:t>
        <a:bodyPr/>
        <a:lstStyle/>
        <a:p>
          <a:endParaRPr lang="ru-RU"/>
        </a:p>
      </dgm:t>
    </dgm:pt>
    <dgm:pt modelId="{B411CEEF-2FCB-4B8A-B080-F711ED79948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2400" dirty="0"/>
            <a:t>192 ГАЗОВИКИ – 3,5 роки, 15 800 грн</a:t>
          </a:r>
          <a:endParaRPr lang="ru-RU" sz="2400" dirty="0"/>
        </a:p>
      </dgm:t>
    </dgm:pt>
    <dgm:pt modelId="{1505C434-E767-462D-81BB-CC00FB2CB95F}" type="parTrans" cxnId="{F7713D4C-B7A0-47D0-B9D2-B6006E7BD0E5}">
      <dgm:prSet/>
      <dgm:spPr/>
      <dgm:t>
        <a:bodyPr/>
        <a:lstStyle/>
        <a:p>
          <a:endParaRPr lang="ru-RU"/>
        </a:p>
      </dgm:t>
    </dgm:pt>
    <dgm:pt modelId="{5B034245-8A2F-4C25-A6D0-5131B9F2D9A6}" type="sibTrans" cxnId="{F7713D4C-B7A0-47D0-B9D2-B6006E7BD0E5}">
      <dgm:prSet/>
      <dgm:spPr/>
      <dgm:t>
        <a:bodyPr/>
        <a:lstStyle/>
        <a:p>
          <a:endParaRPr lang="ru-RU"/>
        </a:p>
      </dgm:t>
    </dgm:pt>
    <dgm:pt modelId="{35C36783-F9DE-4092-93F1-71EFE145EB26}">
      <dgm:prSet phldrT="[Текст]" custT="1"/>
      <dgm:spPr>
        <a:solidFill>
          <a:srgbClr val="CC3399"/>
        </a:solidFill>
      </dgm:spPr>
      <dgm:t>
        <a:bodyPr/>
        <a:lstStyle/>
        <a:p>
          <a:r>
            <a:rPr lang="uk-UA" sz="2400" dirty="0"/>
            <a:t>071 БУХГАЛТЕРИ – 3 роки, 16 600 грн</a:t>
          </a:r>
          <a:endParaRPr lang="ru-RU" sz="2400" dirty="0"/>
        </a:p>
      </dgm:t>
    </dgm:pt>
    <dgm:pt modelId="{C26B3163-9474-491D-8DBC-57F62AA38908}" type="parTrans" cxnId="{7A7C1A0F-50EA-40D8-99CB-1F35675B016D}">
      <dgm:prSet/>
      <dgm:spPr/>
      <dgm:t>
        <a:bodyPr/>
        <a:lstStyle/>
        <a:p>
          <a:endParaRPr lang="ru-RU"/>
        </a:p>
      </dgm:t>
    </dgm:pt>
    <dgm:pt modelId="{5A6331FE-2B49-4E03-B0F5-D39CDB96855F}" type="sibTrans" cxnId="{7A7C1A0F-50EA-40D8-99CB-1F35675B016D}">
      <dgm:prSet/>
      <dgm:spPr/>
      <dgm:t>
        <a:bodyPr/>
        <a:lstStyle/>
        <a:p>
          <a:endParaRPr lang="ru-RU"/>
        </a:p>
      </dgm:t>
    </dgm:pt>
    <dgm:pt modelId="{D1888BAF-4852-4B79-B31E-667D65B4CB6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dirty="0"/>
            <a:t>076 ЕКОНОМІСТИ – 3 роки, 9 900 грн (заочна форма)</a:t>
          </a:r>
          <a:endParaRPr lang="ru-RU" sz="2400" dirty="0"/>
        </a:p>
      </dgm:t>
    </dgm:pt>
    <dgm:pt modelId="{7CE4BB46-E938-44A1-BD61-896320881CDB}" type="parTrans" cxnId="{3B020674-D3A9-4FC1-8E72-F6F27A917D37}">
      <dgm:prSet/>
      <dgm:spPr/>
      <dgm:t>
        <a:bodyPr/>
        <a:lstStyle/>
        <a:p>
          <a:endParaRPr lang="ru-RU"/>
        </a:p>
      </dgm:t>
    </dgm:pt>
    <dgm:pt modelId="{4DDDB917-C765-4FAF-96C5-F1B85986904D}" type="sibTrans" cxnId="{3B020674-D3A9-4FC1-8E72-F6F27A917D37}">
      <dgm:prSet/>
      <dgm:spPr/>
      <dgm:t>
        <a:bodyPr/>
        <a:lstStyle/>
        <a:p>
          <a:endParaRPr lang="ru-RU"/>
        </a:p>
      </dgm:t>
    </dgm:pt>
    <dgm:pt modelId="{AD9BC04B-795A-42A5-ABB6-29595E94EF17}">
      <dgm:prSet phldrT="[Текст]" custT="1"/>
      <dgm:spPr/>
      <dgm:t>
        <a:bodyPr/>
        <a:lstStyle/>
        <a:p>
          <a:r>
            <a:rPr lang="uk-UA" sz="2400" dirty="0"/>
            <a:t>123 КОМП’ЮТЕРНИКИ – 4 роки, 17 500 грн</a:t>
          </a:r>
          <a:endParaRPr lang="ru-RU" sz="2400" dirty="0"/>
        </a:p>
      </dgm:t>
    </dgm:pt>
    <dgm:pt modelId="{492716B2-576F-48BF-AC63-F25DB158BE7C}" type="parTrans" cxnId="{2B88CF31-05AB-4907-BC8E-6B5C8EF96F88}">
      <dgm:prSet/>
      <dgm:spPr/>
      <dgm:t>
        <a:bodyPr/>
        <a:lstStyle/>
        <a:p>
          <a:endParaRPr lang="ru-RU"/>
        </a:p>
      </dgm:t>
    </dgm:pt>
    <dgm:pt modelId="{28ED3903-978A-4305-B359-053051181696}" type="sibTrans" cxnId="{2B88CF31-05AB-4907-BC8E-6B5C8EF96F88}">
      <dgm:prSet/>
      <dgm:spPr/>
      <dgm:t>
        <a:bodyPr/>
        <a:lstStyle/>
        <a:p>
          <a:endParaRPr lang="ru-RU"/>
        </a:p>
      </dgm:t>
    </dgm:pt>
    <dgm:pt modelId="{1353928E-E3CC-44AB-945A-27AD207D4E19}" type="pres">
      <dgm:prSet presAssocID="{37A48390-B12D-4254-9946-B4124EE944F8}" presName="linear" presStyleCnt="0">
        <dgm:presLayoutVars>
          <dgm:dir/>
          <dgm:animLvl val="lvl"/>
          <dgm:resizeHandles val="exact"/>
        </dgm:presLayoutVars>
      </dgm:prSet>
      <dgm:spPr/>
    </dgm:pt>
    <dgm:pt modelId="{C7E363AA-07A6-4D80-98B6-DC88BA312016}" type="pres">
      <dgm:prSet presAssocID="{C54F7EAE-1C20-4F46-82FA-C36E1E65DE57}" presName="parentLin" presStyleCnt="0"/>
      <dgm:spPr/>
    </dgm:pt>
    <dgm:pt modelId="{B1888BC5-8A81-4133-82E9-F16C9483057E}" type="pres">
      <dgm:prSet presAssocID="{C54F7EAE-1C20-4F46-82FA-C36E1E65DE57}" presName="parentLeftMargin" presStyleLbl="node1" presStyleIdx="0" presStyleCnt="6"/>
      <dgm:spPr/>
    </dgm:pt>
    <dgm:pt modelId="{A9CF2027-6DD6-48DF-B826-CB13176AB947}" type="pres">
      <dgm:prSet presAssocID="{C54F7EAE-1C20-4F46-82FA-C36E1E65DE5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C36CFF-1365-4663-B795-400055234335}" type="pres">
      <dgm:prSet presAssocID="{C54F7EAE-1C20-4F46-82FA-C36E1E65DE57}" presName="negativeSpace" presStyleCnt="0"/>
      <dgm:spPr/>
    </dgm:pt>
    <dgm:pt modelId="{2030FAAF-675F-4C5E-B1FC-B1B5F5B50F30}" type="pres">
      <dgm:prSet presAssocID="{C54F7EAE-1C20-4F46-82FA-C36E1E65DE57}" presName="childText" presStyleLbl="conFgAcc1" presStyleIdx="0" presStyleCnt="6">
        <dgm:presLayoutVars>
          <dgm:bulletEnabled val="1"/>
        </dgm:presLayoutVars>
      </dgm:prSet>
      <dgm:spPr/>
    </dgm:pt>
    <dgm:pt modelId="{10A2315A-B168-4A57-B020-6273A596A393}" type="pres">
      <dgm:prSet presAssocID="{3240BBD3-2F86-4E61-BB4A-A0980D9A7FC5}" presName="spaceBetweenRectangles" presStyleCnt="0"/>
      <dgm:spPr/>
    </dgm:pt>
    <dgm:pt modelId="{3674EE3D-ED56-4445-85D3-7C21DAB5B6C9}" type="pres">
      <dgm:prSet presAssocID="{E0875828-DAD1-4305-81DB-602C6F42F4C5}" presName="parentLin" presStyleCnt="0"/>
      <dgm:spPr/>
    </dgm:pt>
    <dgm:pt modelId="{6BA76A82-D920-4A6B-A65A-867F97B46F35}" type="pres">
      <dgm:prSet presAssocID="{E0875828-DAD1-4305-81DB-602C6F42F4C5}" presName="parentLeftMargin" presStyleLbl="node1" presStyleIdx="0" presStyleCnt="6"/>
      <dgm:spPr/>
    </dgm:pt>
    <dgm:pt modelId="{F2B9AE3D-832F-4274-B3A0-CF0C1F31D48C}" type="pres">
      <dgm:prSet presAssocID="{E0875828-DAD1-4305-81DB-602C6F42F4C5}" presName="parentText" presStyleLbl="node1" presStyleIdx="1" presStyleCnt="6" custScaleX="101526" custLinFactNeighborX="-4402">
        <dgm:presLayoutVars>
          <dgm:chMax val="0"/>
          <dgm:bulletEnabled val="1"/>
        </dgm:presLayoutVars>
      </dgm:prSet>
      <dgm:spPr/>
    </dgm:pt>
    <dgm:pt modelId="{9353DB75-96B0-4D7B-92D0-29CD6DCFA3EB}" type="pres">
      <dgm:prSet presAssocID="{E0875828-DAD1-4305-81DB-602C6F42F4C5}" presName="negativeSpace" presStyleCnt="0"/>
      <dgm:spPr/>
    </dgm:pt>
    <dgm:pt modelId="{48C889B6-5B46-4C2E-A337-33ADDA4ECC6D}" type="pres">
      <dgm:prSet presAssocID="{E0875828-DAD1-4305-81DB-602C6F42F4C5}" presName="childText" presStyleLbl="conFgAcc1" presStyleIdx="1" presStyleCnt="6">
        <dgm:presLayoutVars>
          <dgm:bulletEnabled val="1"/>
        </dgm:presLayoutVars>
      </dgm:prSet>
      <dgm:spPr/>
    </dgm:pt>
    <dgm:pt modelId="{B477A201-081A-4B7E-AF09-B0A7E7387246}" type="pres">
      <dgm:prSet presAssocID="{294F460B-BB6F-479C-ADFA-1B6CEE872A4B}" presName="spaceBetweenRectangles" presStyleCnt="0"/>
      <dgm:spPr/>
    </dgm:pt>
    <dgm:pt modelId="{52202E39-4910-41D5-9464-4B9F87567C87}" type="pres">
      <dgm:prSet presAssocID="{B411CEEF-2FCB-4B8A-B080-F711ED79948E}" presName="parentLin" presStyleCnt="0"/>
      <dgm:spPr/>
    </dgm:pt>
    <dgm:pt modelId="{9BE6E525-8F0D-4975-BA6D-991B0A00CFCA}" type="pres">
      <dgm:prSet presAssocID="{B411CEEF-2FCB-4B8A-B080-F711ED79948E}" presName="parentLeftMargin" presStyleLbl="node1" presStyleIdx="1" presStyleCnt="6"/>
      <dgm:spPr/>
    </dgm:pt>
    <dgm:pt modelId="{8611C329-8019-4CEF-8B90-82B9042353C0}" type="pres">
      <dgm:prSet presAssocID="{B411CEEF-2FCB-4B8A-B080-F711ED79948E}" presName="parentText" presStyleLbl="node1" presStyleIdx="2" presStyleCnt="6" custScaleX="101780">
        <dgm:presLayoutVars>
          <dgm:chMax val="0"/>
          <dgm:bulletEnabled val="1"/>
        </dgm:presLayoutVars>
      </dgm:prSet>
      <dgm:spPr/>
    </dgm:pt>
    <dgm:pt modelId="{12460FC5-15F5-4DBA-9170-393A042FA47C}" type="pres">
      <dgm:prSet presAssocID="{B411CEEF-2FCB-4B8A-B080-F711ED79948E}" presName="negativeSpace" presStyleCnt="0"/>
      <dgm:spPr/>
    </dgm:pt>
    <dgm:pt modelId="{7261B665-10ED-47BE-BDB0-FE8AFE50D317}" type="pres">
      <dgm:prSet presAssocID="{B411CEEF-2FCB-4B8A-B080-F711ED79948E}" presName="childText" presStyleLbl="conFgAcc1" presStyleIdx="2" presStyleCnt="6">
        <dgm:presLayoutVars>
          <dgm:bulletEnabled val="1"/>
        </dgm:presLayoutVars>
      </dgm:prSet>
      <dgm:spPr/>
    </dgm:pt>
    <dgm:pt modelId="{224B1483-726B-46FC-A248-0BC8A15E8EC6}" type="pres">
      <dgm:prSet presAssocID="{5B034245-8A2F-4C25-A6D0-5131B9F2D9A6}" presName="spaceBetweenRectangles" presStyleCnt="0"/>
      <dgm:spPr/>
    </dgm:pt>
    <dgm:pt modelId="{E27EB906-524F-4FEC-966A-BE3AC585F5D8}" type="pres">
      <dgm:prSet presAssocID="{35C36783-F9DE-4092-93F1-71EFE145EB26}" presName="parentLin" presStyleCnt="0"/>
      <dgm:spPr/>
    </dgm:pt>
    <dgm:pt modelId="{789B6525-2E2D-47F3-B0E5-BF09B9DF658C}" type="pres">
      <dgm:prSet presAssocID="{35C36783-F9DE-4092-93F1-71EFE145EB26}" presName="parentLeftMargin" presStyleLbl="node1" presStyleIdx="2" presStyleCnt="6"/>
      <dgm:spPr/>
    </dgm:pt>
    <dgm:pt modelId="{BAE9F525-B932-4989-9B06-53ED8517C9D6}" type="pres">
      <dgm:prSet presAssocID="{35C36783-F9DE-4092-93F1-71EFE145EB26}" presName="parentText" presStyleLbl="node1" presStyleIdx="3" presStyleCnt="6" custScaleX="101272">
        <dgm:presLayoutVars>
          <dgm:chMax val="0"/>
          <dgm:bulletEnabled val="1"/>
        </dgm:presLayoutVars>
      </dgm:prSet>
      <dgm:spPr/>
    </dgm:pt>
    <dgm:pt modelId="{E9D60B22-29FE-407B-A5DD-ACC87DD25A64}" type="pres">
      <dgm:prSet presAssocID="{35C36783-F9DE-4092-93F1-71EFE145EB26}" presName="negativeSpace" presStyleCnt="0"/>
      <dgm:spPr/>
    </dgm:pt>
    <dgm:pt modelId="{CAB6BAEF-074C-46E8-B7E2-F4750C881097}" type="pres">
      <dgm:prSet presAssocID="{35C36783-F9DE-4092-93F1-71EFE145EB26}" presName="childText" presStyleLbl="conFgAcc1" presStyleIdx="3" presStyleCnt="6">
        <dgm:presLayoutVars>
          <dgm:bulletEnabled val="1"/>
        </dgm:presLayoutVars>
      </dgm:prSet>
      <dgm:spPr/>
    </dgm:pt>
    <dgm:pt modelId="{ADB86B0F-2F4D-4C0C-BEB7-7043061F156F}" type="pres">
      <dgm:prSet presAssocID="{5A6331FE-2B49-4E03-B0F5-D39CDB96855F}" presName="spaceBetweenRectangles" presStyleCnt="0"/>
      <dgm:spPr/>
    </dgm:pt>
    <dgm:pt modelId="{84AD99A0-C3AA-4EA9-979F-AFDEC42B9EE9}" type="pres">
      <dgm:prSet presAssocID="{D1888BAF-4852-4B79-B31E-667D65B4CB6E}" presName="parentLin" presStyleCnt="0"/>
      <dgm:spPr/>
    </dgm:pt>
    <dgm:pt modelId="{4125AD8F-E38A-4C06-9CD2-1CDC70795394}" type="pres">
      <dgm:prSet presAssocID="{D1888BAF-4852-4B79-B31E-667D65B4CB6E}" presName="parentLeftMargin" presStyleLbl="node1" presStyleIdx="3" presStyleCnt="6"/>
      <dgm:spPr/>
    </dgm:pt>
    <dgm:pt modelId="{56173822-31F7-437C-AFF4-25EBFFFBB082}" type="pres">
      <dgm:prSet presAssocID="{D1888BAF-4852-4B79-B31E-667D65B4CB6E}" presName="parentText" presStyleLbl="node1" presStyleIdx="4" presStyleCnt="6" custScaleX="101688">
        <dgm:presLayoutVars>
          <dgm:chMax val="0"/>
          <dgm:bulletEnabled val="1"/>
        </dgm:presLayoutVars>
      </dgm:prSet>
      <dgm:spPr/>
    </dgm:pt>
    <dgm:pt modelId="{C8AD224B-9EEC-468B-8530-41B440100889}" type="pres">
      <dgm:prSet presAssocID="{D1888BAF-4852-4B79-B31E-667D65B4CB6E}" presName="negativeSpace" presStyleCnt="0"/>
      <dgm:spPr/>
    </dgm:pt>
    <dgm:pt modelId="{05D3B507-DB41-4226-B2E0-4ACEEA0F30B2}" type="pres">
      <dgm:prSet presAssocID="{D1888BAF-4852-4B79-B31E-667D65B4CB6E}" presName="childText" presStyleLbl="conFgAcc1" presStyleIdx="4" presStyleCnt="6">
        <dgm:presLayoutVars>
          <dgm:bulletEnabled val="1"/>
        </dgm:presLayoutVars>
      </dgm:prSet>
      <dgm:spPr/>
    </dgm:pt>
    <dgm:pt modelId="{1591C054-E2F2-4386-B30D-D49E37D9EF1D}" type="pres">
      <dgm:prSet presAssocID="{4DDDB917-C765-4FAF-96C5-F1B85986904D}" presName="spaceBetweenRectangles" presStyleCnt="0"/>
      <dgm:spPr/>
    </dgm:pt>
    <dgm:pt modelId="{F3A30781-496A-4A56-8E4E-FBFBFB58FBBF}" type="pres">
      <dgm:prSet presAssocID="{AD9BC04B-795A-42A5-ABB6-29595E94EF17}" presName="parentLin" presStyleCnt="0"/>
      <dgm:spPr/>
    </dgm:pt>
    <dgm:pt modelId="{2F3A618C-2B7B-46DD-AC9D-C47F97424685}" type="pres">
      <dgm:prSet presAssocID="{AD9BC04B-795A-42A5-ABB6-29595E94EF17}" presName="parentLeftMargin" presStyleLbl="node1" presStyleIdx="4" presStyleCnt="6"/>
      <dgm:spPr/>
    </dgm:pt>
    <dgm:pt modelId="{AA188DB8-021F-4A4A-92E2-620A820441B5}" type="pres">
      <dgm:prSet presAssocID="{AD9BC04B-795A-42A5-ABB6-29595E94EF17}" presName="parentText" presStyleLbl="node1" presStyleIdx="5" presStyleCnt="6" custScaleX="102117" custLinFactNeighborX="5900" custLinFactNeighborY="-2759">
        <dgm:presLayoutVars>
          <dgm:chMax val="0"/>
          <dgm:bulletEnabled val="1"/>
        </dgm:presLayoutVars>
      </dgm:prSet>
      <dgm:spPr/>
    </dgm:pt>
    <dgm:pt modelId="{5695462A-3FEC-4182-A9DF-B4950A6280A2}" type="pres">
      <dgm:prSet presAssocID="{AD9BC04B-795A-42A5-ABB6-29595E94EF17}" presName="negativeSpace" presStyleCnt="0"/>
      <dgm:spPr/>
    </dgm:pt>
    <dgm:pt modelId="{B56DFFC0-8DC5-4AD5-80BF-65A445FB872F}" type="pres">
      <dgm:prSet presAssocID="{AD9BC04B-795A-42A5-ABB6-29595E94EF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948A605-33C8-4908-936B-AFE7DFABC3DC}" type="presOf" srcId="{C54F7EAE-1C20-4F46-82FA-C36E1E65DE57}" destId="{A9CF2027-6DD6-48DF-B826-CB13176AB947}" srcOrd="1" destOrd="0" presId="urn:microsoft.com/office/officeart/2005/8/layout/list1"/>
    <dgm:cxn modelId="{D4493306-541D-4D6B-80EC-B8EF47C224A6}" type="presOf" srcId="{E0875828-DAD1-4305-81DB-602C6F42F4C5}" destId="{F2B9AE3D-832F-4274-B3A0-CF0C1F31D48C}" srcOrd="1" destOrd="0" presId="urn:microsoft.com/office/officeart/2005/8/layout/list1"/>
    <dgm:cxn modelId="{FA5BBA07-D720-40DD-82CA-B271AC83A3B4}" type="presOf" srcId="{D1888BAF-4852-4B79-B31E-667D65B4CB6E}" destId="{4125AD8F-E38A-4C06-9CD2-1CDC70795394}" srcOrd="0" destOrd="0" presId="urn:microsoft.com/office/officeart/2005/8/layout/list1"/>
    <dgm:cxn modelId="{7A7C1A0F-50EA-40D8-99CB-1F35675B016D}" srcId="{37A48390-B12D-4254-9946-B4124EE944F8}" destId="{35C36783-F9DE-4092-93F1-71EFE145EB26}" srcOrd="3" destOrd="0" parTransId="{C26B3163-9474-491D-8DBC-57F62AA38908}" sibTransId="{5A6331FE-2B49-4E03-B0F5-D39CDB96855F}"/>
    <dgm:cxn modelId="{4D842B1C-9EB6-416B-8D04-64E13F29AF1A}" type="presOf" srcId="{35C36783-F9DE-4092-93F1-71EFE145EB26}" destId="{789B6525-2E2D-47F3-B0E5-BF09B9DF658C}" srcOrd="0" destOrd="0" presId="urn:microsoft.com/office/officeart/2005/8/layout/list1"/>
    <dgm:cxn modelId="{2B88CF31-05AB-4907-BC8E-6B5C8EF96F88}" srcId="{37A48390-B12D-4254-9946-B4124EE944F8}" destId="{AD9BC04B-795A-42A5-ABB6-29595E94EF17}" srcOrd="5" destOrd="0" parTransId="{492716B2-576F-48BF-AC63-F25DB158BE7C}" sibTransId="{28ED3903-978A-4305-B359-053051181696}"/>
    <dgm:cxn modelId="{5C9C4A67-E400-47A9-A9B7-FDDBF48D40F2}" type="presOf" srcId="{C54F7EAE-1C20-4F46-82FA-C36E1E65DE57}" destId="{B1888BC5-8A81-4133-82E9-F16C9483057E}" srcOrd="0" destOrd="0" presId="urn:microsoft.com/office/officeart/2005/8/layout/list1"/>
    <dgm:cxn modelId="{F40D6F48-69C2-42EF-BEEB-B621EB043908}" type="presOf" srcId="{AD9BC04B-795A-42A5-ABB6-29595E94EF17}" destId="{AA188DB8-021F-4A4A-92E2-620A820441B5}" srcOrd="1" destOrd="0" presId="urn:microsoft.com/office/officeart/2005/8/layout/list1"/>
    <dgm:cxn modelId="{928F0B4C-C3CB-493F-9961-CBF51B20C42C}" srcId="{37A48390-B12D-4254-9946-B4124EE944F8}" destId="{E0875828-DAD1-4305-81DB-602C6F42F4C5}" srcOrd="1" destOrd="0" parTransId="{24B5B78E-2038-4132-AE1B-72742E6F031A}" sibTransId="{294F460B-BB6F-479C-ADFA-1B6CEE872A4B}"/>
    <dgm:cxn modelId="{F7713D4C-B7A0-47D0-B9D2-B6006E7BD0E5}" srcId="{37A48390-B12D-4254-9946-B4124EE944F8}" destId="{B411CEEF-2FCB-4B8A-B080-F711ED79948E}" srcOrd="2" destOrd="0" parTransId="{1505C434-E767-462D-81BB-CC00FB2CB95F}" sibTransId="{5B034245-8A2F-4C25-A6D0-5131B9F2D9A6}"/>
    <dgm:cxn modelId="{3B020674-D3A9-4FC1-8E72-F6F27A917D37}" srcId="{37A48390-B12D-4254-9946-B4124EE944F8}" destId="{D1888BAF-4852-4B79-B31E-667D65B4CB6E}" srcOrd="4" destOrd="0" parTransId="{7CE4BB46-E938-44A1-BD61-896320881CDB}" sibTransId="{4DDDB917-C765-4FAF-96C5-F1B85986904D}"/>
    <dgm:cxn modelId="{03220657-3742-4356-9DE3-77916C48A43E}" type="presOf" srcId="{B411CEEF-2FCB-4B8A-B080-F711ED79948E}" destId="{8611C329-8019-4CEF-8B90-82B9042353C0}" srcOrd="1" destOrd="0" presId="urn:microsoft.com/office/officeart/2005/8/layout/list1"/>
    <dgm:cxn modelId="{69BE597C-9264-4FB9-A81B-D575F4FEE274}" type="presOf" srcId="{37A48390-B12D-4254-9946-B4124EE944F8}" destId="{1353928E-E3CC-44AB-945A-27AD207D4E19}" srcOrd="0" destOrd="0" presId="urn:microsoft.com/office/officeart/2005/8/layout/list1"/>
    <dgm:cxn modelId="{C73A3C8A-CD4E-4CBC-9394-EBA02689DEEA}" type="presOf" srcId="{35C36783-F9DE-4092-93F1-71EFE145EB26}" destId="{BAE9F525-B932-4989-9B06-53ED8517C9D6}" srcOrd="1" destOrd="0" presId="urn:microsoft.com/office/officeart/2005/8/layout/list1"/>
    <dgm:cxn modelId="{8B6954C9-0795-4DDD-9018-B9DB8E20D150}" type="presOf" srcId="{AD9BC04B-795A-42A5-ABB6-29595E94EF17}" destId="{2F3A618C-2B7B-46DD-AC9D-C47F97424685}" srcOrd="0" destOrd="0" presId="urn:microsoft.com/office/officeart/2005/8/layout/list1"/>
    <dgm:cxn modelId="{325F71D2-3E81-4115-9958-40E411DDB486}" type="presOf" srcId="{E0875828-DAD1-4305-81DB-602C6F42F4C5}" destId="{6BA76A82-D920-4A6B-A65A-867F97B46F35}" srcOrd="0" destOrd="0" presId="urn:microsoft.com/office/officeart/2005/8/layout/list1"/>
    <dgm:cxn modelId="{6B99A0DC-82A7-4F6C-AF9F-821210074872}" type="presOf" srcId="{B411CEEF-2FCB-4B8A-B080-F711ED79948E}" destId="{9BE6E525-8F0D-4975-BA6D-991B0A00CFCA}" srcOrd="0" destOrd="0" presId="urn:microsoft.com/office/officeart/2005/8/layout/list1"/>
    <dgm:cxn modelId="{ECC332EC-54B4-44E1-B201-E11DDFD99311}" type="presOf" srcId="{D1888BAF-4852-4B79-B31E-667D65B4CB6E}" destId="{56173822-31F7-437C-AFF4-25EBFFFBB082}" srcOrd="1" destOrd="0" presId="urn:microsoft.com/office/officeart/2005/8/layout/list1"/>
    <dgm:cxn modelId="{7621C1ED-F05E-4673-894F-4F8EF20E9ADC}" srcId="{37A48390-B12D-4254-9946-B4124EE944F8}" destId="{C54F7EAE-1C20-4F46-82FA-C36E1E65DE57}" srcOrd="0" destOrd="0" parTransId="{51F4DE0C-1A37-470A-ACB6-8061465EEC0C}" sibTransId="{3240BBD3-2F86-4E61-BB4A-A0980D9A7FC5}"/>
    <dgm:cxn modelId="{D0BDCD9A-9945-431B-9E3F-0764D8F327FF}" type="presParOf" srcId="{1353928E-E3CC-44AB-945A-27AD207D4E19}" destId="{C7E363AA-07A6-4D80-98B6-DC88BA312016}" srcOrd="0" destOrd="0" presId="urn:microsoft.com/office/officeart/2005/8/layout/list1"/>
    <dgm:cxn modelId="{A0BAA154-9957-4AE2-BA3F-A1B23EBE0239}" type="presParOf" srcId="{C7E363AA-07A6-4D80-98B6-DC88BA312016}" destId="{B1888BC5-8A81-4133-82E9-F16C9483057E}" srcOrd="0" destOrd="0" presId="urn:microsoft.com/office/officeart/2005/8/layout/list1"/>
    <dgm:cxn modelId="{7E3656CD-057F-4DF5-A538-F1D8E9304B8D}" type="presParOf" srcId="{C7E363AA-07A6-4D80-98B6-DC88BA312016}" destId="{A9CF2027-6DD6-48DF-B826-CB13176AB947}" srcOrd="1" destOrd="0" presId="urn:microsoft.com/office/officeart/2005/8/layout/list1"/>
    <dgm:cxn modelId="{681F0C25-21EC-43EE-B4F8-638EAA515CE7}" type="presParOf" srcId="{1353928E-E3CC-44AB-945A-27AD207D4E19}" destId="{31C36CFF-1365-4663-B795-400055234335}" srcOrd="1" destOrd="0" presId="urn:microsoft.com/office/officeart/2005/8/layout/list1"/>
    <dgm:cxn modelId="{D4B9776A-5AF1-44A6-8481-C194330E0D13}" type="presParOf" srcId="{1353928E-E3CC-44AB-945A-27AD207D4E19}" destId="{2030FAAF-675F-4C5E-B1FC-B1B5F5B50F30}" srcOrd="2" destOrd="0" presId="urn:microsoft.com/office/officeart/2005/8/layout/list1"/>
    <dgm:cxn modelId="{88081058-1A2C-4754-B382-68E1109F950A}" type="presParOf" srcId="{1353928E-E3CC-44AB-945A-27AD207D4E19}" destId="{10A2315A-B168-4A57-B020-6273A596A393}" srcOrd="3" destOrd="0" presId="urn:microsoft.com/office/officeart/2005/8/layout/list1"/>
    <dgm:cxn modelId="{AB802633-BC94-49E4-AEE2-9F66E0693AC8}" type="presParOf" srcId="{1353928E-E3CC-44AB-945A-27AD207D4E19}" destId="{3674EE3D-ED56-4445-85D3-7C21DAB5B6C9}" srcOrd="4" destOrd="0" presId="urn:microsoft.com/office/officeart/2005/8/layout/list1"/>
    <dgm:cxn modelId="{E237A0AE-8F0D-4998-881B-279B103B397D}" type="presParOf" srcId="{3674EE3D-ED56-4445-85D3-7C21DAB5B6C9}" destId="{6BA76A82-D920-4A6B-A65A-867F97B46F35}" srcOrd="0" destOrd="0" presId="urn:microsoft.com/office/officeart/2005/8/layout/list1"/>
    <dgm:cxn modelId="{04919611-D70B-4B7A-BA21-C355CAA0C9C7}" type="presParOf" srcId="{3674EE3D-ED56-4445-85D3-7C21DAB5B6C9}" destId="{F2B9AE3D-832F-4274-B3A0-CF0C1F31D48C}" srcOrd="1" destOrd="0" presId="urn:microsoft.com/office/officeart/2005/8/layout/list1"/>
    <dgm:cxn modelId="{96331ABA-20A6-406F-8EF8-A03BAF48B609}" type="presParOf" srcId="{1353928E-E3CC-44AB-945A-27AD207D4E19}" destId="{9353DB75-96B0-4D7B-92D0-29CD6DCFA3EB}" srcOrd="5" destOrd="0" presId="urn:microsoft.com/office/officeart/2005/8/layout/list1"/>
    <dgm:cxn modelId="{00AE9931-3AEC-454A-91C6-5C092135EFEE}" type="presParOf" srcId="{1353928E-E3CC-44AB-945A-27AD207D4E19}" destId="{48C889B6-5B46-4C2E-A337-33ADDA4ECC6D}" srcOrd="6" destOrd="0" presId="urn:microsoft.com/office/officeart/2005/8/layout/list1"/>
    <dgm:cxn modelId="{D64DE617-75CE-4CFB-95DB-46BCB301BAD3}" type="presParOf" srcId="{1353928E-E3CC-44AB-945A-27AD207D4E19}" destId="{B477A201-081A-4B7E-AF09-B0A7E7387246}" srcOrd="7" destOrd="0" presId="urn:microsoft.com/office/officeart/2005/8/layout/list1"/>
    <dgm:cxn modelId="{5B1A7BE8-0974-4F06-B656-CE0222E3FEFB}" type="presParOf" srcId="{1353928E-E3CC-44AB-945A-27AD207D4E19}" destId="{52202E39-4910-41D5-9464-4B9F87567C87}" srcOrd="8" destOrd="0" presId="urn:microsoft.com/office/officeart/2005/8/layout/list1"/>
    <dgm:cxn modelId="{41CD3B5C-0BC2-41D2-9B14-7B7DBD144DD5}" type="presParOf" srcId="{52202E39-4910-41D5-9464-4B9F87567C87}" destId="{9BE6E525-8F0D-4975-BA6D-991B0A00CFCA}" srcOrd="0" destOrd="0" presId="urn:microsoft.com/office/officeart/2005/8/layout/list1"/>
    <dgm:cxn modelId="{FF22737C-C139-4056-88CB-B8D5408DA95B}" type="presParOf" srcId="{52202E39-4910-41D5-9464-4B9F87567C87}" destId="{8611C329-8019-4CEF-8B90-82B9042353C0}" srcOrd="1" destOrd="0" presId="urn:microsoft.com/office/officeart/2005/8/layout/list1"/>
    <dgm:cxn modelId="{59AAC058-AFC3-4DDE-9584-544B15834BFD}" type="presParOf" srcId="{1353928E-E3CC-44AB-945A-27AD207D4E19}" destId="{12460FC5-15F5-4DBA-9170-393A042FA47C}" srcOrd="9" destOrd="0" presId="urn:microsoft.com/office/officeart/2005/8/layout/list1"/>
    <dgm:cxn modelId="{EBAC4018-A207-4CD1-9B72-9A31C8181371}" type="presParOf" srcId="{1353928E-E3CC-44AB-945A-27AD207D4E19}" destId="{7261B665-10ED-47BE-BDB0-FE8AFE50D317}" srcOrd="10" destOrd="0" presId="urn:microsoft.com/office/officeart/2005/8/layout/list1"/>
    <dgm:cxn modelId="{E4C51566-3B16-4C3C-94F6-87342CC48106}" type="presParOf" srcId="{1353928E-E3CC-44AB-945A-27AD207D4E19}" destId="{224B1483-726B-46FC-A248-0BC8A15E8EC6}" srcOrd="11" destOrd="0" presId="urn:microsoft.com/office/officeart/2005/8/layout/list1"/>
    <dgm:cxn modelId="{E1C12A54-269A-4657-A9FB-C782CE2F701E}" type="presParOf" srcId="{1353928E-E3CC-44AB-945A-27AD207D4E19}" destId="{E27EB906-524F-4FEC-966A-BE3AC585F5D8}" srcOrd="12" destOrd="0" presId="urn:microsoft.com/office/officeart/2005/8/layout/list1"/>
    <dgm:cxn modelId="{5F0693CF-E22D-481B-9E44-04802A89AC4D}" type="presParOf" srcId="{E27EB906-524F-4FEC-966A-BE3AC585F5D8}" destId="{789B6525-2E2D-47F3-B0E5-BF09B9DF658C}" srcOrd="0" destOrd="0" presId="urn:microsoft.com/office/officeart/2005/8/layout/list1"/>
    <dgm:cxn modelId="{A7BD626D-6C75-48E2-B8F2-518016256383}" type="presParOf" srcId="{E27EB906-524F-4FEC-966A-BE3AC585F5D8}" destId="{BAE9F525-B932-4989-9B06-53ED8517C9D6}" srcOrd="1" destOrd="0" presId="urn:microsoft.com/office/officeart/2005/8/layout/list1"/>
    <dgm:cxn modelId="{1F370A63-D84A-41B5-BDC2-F0306C685F63}" type="presParOf" srcId="{1353928E-E3CC-44AB-945A-27AD207D4E19}" destId="{E9D60B22-29FE-407B-A5DD-ACC87DD25A64}" srcOrd="13" destOrd="0" presId="urn:microsoft.com/office/officeart/2005/8/layout/list1"/>
    <dgm:cxn modelId="{E4A82B03-9707-4FD4-B749-B1DCA80D2252}" type="presParOf" srcId="{1353928E-E3CC-44AB-945A-27AD207D4E19}" destId="{CAB6BAEF-074C-46E8-B7E2-F4750C881097}" srcOrd="14" destOrd="0" presId="urn:microsoft.com/office/officeart/2005/8/layout/list1"/>
    <dgm:cxn modelId="{BCE8DE2C-D3AD-495F-83AF-D6981A027AF4}" type="presParOf" srcId="{1353928E-E3CC-44AB-945A-27AD207D4E19}" destId="{ADB86B0F-2F4D-4C0C-BEB7-7043061F156F}" srcOrd="15" destOrd="0" presId="urn:microsoft.com/office/officeart/2005/8/layout/list1"/>
    <dgm:cxn modelId="{FD0AC488-58C9-4C50-868F-AC516391ED63}" type="presParOf" srcId="{1353928E-E3CC-44AB-945A-27AD207D4E19}" destId="{84AD99A0-C3AA-4EA9-979F-AFDEC42B9EE9}" srcOrd="16" destOrd="0" presId="urn:microsoft.com/office/officeart/2005/8/layout/list1"/>
    <dgm:cxn modelId="{4A0E7540-4F88-4C86-B7CF-AC203DDD49A1}" type="presParOf" srcId="{84AD99A0-C3AA-4EA9-979F-AFDEC42B9EE9}" destId="{4125AD8F-E38A-4C06-9CD2-1CDC70795394}" srcOrd="0" destOrd="0" presId="urn:microsoft.com/office/officeart/2005/8/layout/list1"/>
    <dgm:cxn modelId="{B4862763-4664-46D4-BF42-93A102D411A4}" type="presParOf" srcId="{84AD99A0-C3AA-4EA9-979F-AFDEC42B9EE9}" destId="{56173822-31F7-437C-AFF4-25EBFFFBB082}" srcOrd="1" destOrd="0" presId="urn:microsoft.com/office/officeart/2005/8/layout/list1"/>
    <dgm:cxn modelId="{1960FF36-C88D-4A87-ACE5-5FF25317824B}" type="presParOf" srcId="{1353928E-E3CC-44AB-945A-27AD207D4E19}" destId="{C8AD224B-9EEC-468B-8530-41B440100889}" srcOrd="17" destOrd="0" presId="urn:microsoft.com/office/officeart/2005/8/layout/list1"/>
    <dgm:cxn modelId="{1F01D90E-8D0B-4567-8B6F-CFB537FE152F}" type="presParOf" srcId="{1353928E-E3CC-44AB-945A-27AD207D4E19}" destId="{05D3B507-DB41-4226-B2E0-4ACEEA0F30B2}" srcOrd="18" destOrd="0" presId="urn:microsoft.com/office/officeart/2005/8/layout/list1"/>
    <dgm:cxn modelId="{B8AE7EA1-7154-4C5D-B2C2-420A5D705E61}" type="presParOf" srcId="{1353928E-E3CC-44AB-945A-27AD207D4E19}" destId="{1591C054-E2F2-4386-B30D-D49E37D9EF1D}" srcOrd="19" destOrd="0" presId="urn:microsoft.com/office/officeart/2005/8/layout/list1"/>
    <dgm:cxn modelId="{0B701B8E-7B39-47D1-A301-1C232ED069C7}" type="presParOf" srcId="{1353928E-E3CC-44AB-945A-27AD207D4E19}" destId="{F3A30781-496A-4A56-8E4E-FBFBFB58FBBF}" srcOrd="20" destOrd="0" presId="urn:microsoft.com/office/officeart/2005/8/layout/list1"/>
    <dgm:cxn modelId="{6EFC027C-6138-48F9-AA79-6830958DAEC3}" type="presParOf" srcId="{F3A30781-496A-4A56-8E4E-FBFBFB58FBBF}" destId="{2F3A618C-2B7B-46DD-AC9D-C47F97424685}" srcOrd="0" destOrd="0" presId="urn:microsoft.com/office/officeart/2005/8/layout/list1"/>
    <dgm:cxn modelId="{5D187286-0304-4D69-A360-0D2646752554}" type="presParOf" srcId="{F3A30781-496A-4A56-8E4E-FBFBFB58FBBF}" destId="{AA188DB8-021F-4A4A-92E2-620A820441B5}" srcOrd="1" destOrd="0" presId="urn:microsoft.com/office/officeart/2005/8/layout/list1"/>
    <dgm:cxn modelId="{09A847D3-11D1-47AF-855A-EA536FFFC509}" type="presParOf" srcId="{1353928E-E3CC-44AB-945A-27AD207D4E19}" destId="{5695462A-3FEC-4182-A9DF-B4950A6280A2}" srcOrd="21" destOrd="0" presId="urn:microsoft.com/office/officeart/2005/8/layout/list1"/>
    <dgm:cxn modelId="{1C04CFFF-04E0-479A-9BF4-A11464CDA331}" type="presParOf" srcId="{1353928E-E3CC-44AB-945A-27AD207D4E19}" destId="{B56DFFC0-8DC5-4AD5-80BF-65A445FB872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0FAAF-675F-4C5E-B1FC-B1B5F5B50F30}">
      <dsp:nvSpPr>
        <dsp:cNvPr id="0" name=""/>
        <dsp:cNvSpPr/>
      </dsp:nvSpPr>
      <dsp:spPr>
        <a:xfrm>
          <a:off x="0" y="339423"/>
          <a:ext cx="117209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2027-6DD6-48DF-B826-CB13176AB947}">
      <dsp:nvSpPr>
        <dsp:cNvPr id="0" name=""/>
        <dsp:cNvSpPr/>
      </dsp:nvSpPr>
      <dsp:spPr>
        <a:xfrm>
          <a:off x="586047" y="88503"/>
          <a:ext cx="9889652" cy="501840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17" tIns="0" rIns="3101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131 Прикладна механіка (МЕХАНІКИ)</a:t>
          </a:r>
          <a:endParaRPr lang="ru-RU" sz="2200" kern="1200" dirty="0"/>
        </a:p>
      </dsp:txBody>
      <dsp:txXfrm>
        <a:off x="610545" y="113001"/>
        <a:ext cx="9840656" cy="452844"/>
      </dsp:txXfrm>
    </dsp:sp>
    <dsp:sp modelId="{48C889B6-5B46-4C2E-A337-33ADDA4ECC6D}">
      <dsp:nvSpPr>
        <dsp:cNvPr id="0" name=""/>
        <dsp:cNvSpPr/>
      </dsp:nvSpPr>
      <dsp:spPr>
        <a:xfrm>
          <a:off x="0" y="1280034"/>
          <a:ext cx="117209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9AE3D-832F-4274-B3A0-CF0C1F31D48C}">
      <dsp:nvSpPr>
        <dsp:cNvPr id="0" name=""/>
        <dsp:cNvSpPr/>
      </dsp:nvSpPr>
      <dsp:spPr>
        <a:xfrm>
          <a:off x="586047" y="859623"/>
          <a:ext cx="10108799" cy="671331"/>
        </a:xfrm>
        <a:prstGeom prst="round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17" tIns="0" rIns="3101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141 Електроенергетика, електротехніка та електромеханіка (ЕЛЕКТРИКИ, АВТОЕЛЕКТРИКИ)</a:t>
          </a:r>
          <a:endParaRPr lang="ru-RU" sz="2200" kern="1200" dirty="0"/>
        </a:p>
      </dsp:txBody>
      <dsp:txXfrm>
        <a:off x="618819" y="892395"/>
        <a:ext cx="10043255" cy="605787"/>
      </dsp:txXfrm>
    </dsp:sp>
    <dsp:sp modelId="{7261B665-10ED-47BE-BDB0-FE8AFE50D317}">
      <dsp:nvSpPr>
        <dsp:cNvPr id="0" name=""/>
        <dsp:cNvSpPr/>
      </dsp:nvSpPr>
      <dsp:spPr>
        <a:xfrm>
          <a:off x="0" y="2051154"/>
          <a:ext cx="117209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C329-8019-4CEF-8B90-82B9042353C0}">
      <dsp:nvSpPr>
        <dsp:cNvPr id="0" name=""/>
        <dsp:cNvSpPr/>
      </dsp:nvSpPr>
      <dsp:spPr>
        <a:xfrm>
          <a:off x="560249" y="1761773"/>
          <a:ext cx="9950859" cy="50184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17" tIns="0" rIns="3101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192 Будівництво та цивільна інженерія (ГАЗОВИКИ)</a:t>
          </a:r>
          <a:endParaRPr lang="ru-RU" sz="2200" kern="1200" dirty="0"/>
        </a:p>
      </dsp:txBody>
      <dsp:txXfrm>
        <a:off x="584747" y="1786271"/>
        <a:ext cx="9901863" cy="452844"/>
      </dsp:txXfrm>
    </dsp:sp>
    <dsp:sp modelId="{CAB6BAEF-074C-46E8-B7E2-F4750C881097}">
      <dsp:nvSpPr>
        <dsp:cNvPr id="0" name=""/>
        <dsp:cNvSpPr/>
      </dsp:nvSpPr>
      <dsp:spPr>
        <a:xfrm>
          <a:off x="0" y="2822274"/>
          <a:ext cx="117209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9F525-B932-4989-9B06-53ED8517C9D6}">
      <dsp:nvSpPr>
        <dsp:cNvPr id="0" name=""/>
        <dsp:cNvSpPr/>
      </dsp:nvSpPr>
      <dsp:spPr>
        <a:xfrm>
          <a:off x="586047" y="2571354"/>
          <a:ext cx="9946511" cy="501840"/>
        </a:xfrm>
        <a:prstGeom prst="roundRect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17" tIns="0" rIns="3101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071 Облік і оподаткування (БУХГАЛТЕРИ)</a:t>
          </a:r>
          <a:endParaRPr lang="ru-RU" sz="2200" kern="1200" dirty="0"/>
        </a:p>
      </dsp:txBody>
      <dsp:txXfrm>
        <a:off x="610545" y="2595852"/>
        <a:ext cx="9897515" cy="452844"/>
      </dsp:txXfrm>
    </dsp:sp>
    <dsp:sp modelId="{05D3B507-DB41-4226-B2E0-4ACEEA0F30B2}">
      <dsp:nvSpPr>
        <dsp:cNvPr id="0" name=""/>
        <dsp:cNvSpPr/>
      </dsp:nvSpPr>
      <dsp:spPr>
        <a:xfrm>
          <a:off x="0" y="3593394"/>
          <a:ext cx="117209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73822-31F7-437C-AFF4-25EBFFFBB082}">
      <dsp:nvSpPr>
        <dsp:cNvPr id="0" name=""/>
        <dsp:cNvSpPr/>
      </dsp:nvSpPr>
      <dsp:spPr>
        <a:xfrm>
          <a:off x="586047" y="3342474"/>
          <a:ext cx="9957997" cy="501840"/>
        </a:xfrm>
        <a:prstGeom prst="roundRect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17" tIns="0" rIns="3101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076 Підприємництво, торгівля та біржова діяльність (ЕКОНОМІСТИ)</a:t>
          </a:r>
          <a:endParaRPr lang="ru-RU" sz="2200" kern="1200" dirty="0"/>
        </a:p>
      </dsp:txBody>
      <dsp:txXfrm>
        <a:off x="610545" y="3366972"/>
        <a:ext cx="9909001" cy="452844"/>
      </dsp:txXfrm>
    </dsp:sp>
    <dsp:sp modelId="{B56DFFC0-8DC5-4AD5-80BF-65A445FB872F}">
      <dsp:nvSpPr>
        <dsp:cNvPr id="0" name=""/>
        <dsp:cNvSpPr/>
      </dsp:nvSpPr>
      <dsp:spPr>
        <a:xfrm>
          <a:off x="0" y="4364514"/>
          <a:ext cx="1172094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88DB8-021F-4A4A-92E2-620A820441B5}">
      <dsp:nvSpPr>
        <dsp:cNvPr id="0" name=""/>
        <dsp:cNvSpPr/>
      </dsp:nvSpPr>
      <dsp:spPr>
        <a:xfrm>
          <a:off x="629912" y="4146650"/>
          <a:ext cx="9926491" cy="501840"/>
        </a:xfrm>
        <a:prstGeom prst="roundRect">
          <a:avLst/>
        </a:prstGeom>
        <a:solidFill>
          <a:schemeClr val="tx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17" tIns="0" rIns="3101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123 Комп’ютерна інженерія (КОМП’ЮТЕРНИКИ)</a:t>
          </a:r>
          <a:endParaRPr lang="ru-RU" sz="2200" kern="1200" dirty="0"/>
        </a:p>
      </dsp:txBody>
      <dsp:txXfrm>
        <a:off x="654410" y="4171148"/>
        <a:ext cx="9877495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0FAAF-675F-4C5E-B1FC-B1B5F5B50F30}">
      <dsp:nvSpPr>
        <dsp:cNvPr id="0" name=""/>
        <dsp:cNvSpPr/>
      </dsp:nvSpPr>
      <dsp:spPr>
        <a:xfrm>
          <a:off x="0" y="389055"/>
          <a:ext cx="12524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2027-6DD6-48DF-B826-CB13176AB947}">
      <dsp:nvSpPr>
        <dsp:cNvPr id="0" name=""/>
        <dsp:cNvSpPr/>
      </dsp:nvSpPr>
      <dsp:spPr>
        <a:xfrm>
          <a:off x="626225" y="93855"/>
          <a:ext cx="8767157" cy="590400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78" tIns="0" rIns="3313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131 МЕХАНІКИ – 4 роки,  15 800 грн</a:t>
          </a:r>
          <a:endParaRPr lang="ru-RU" sz="2400" kern="1200" dirty="0"/>
        </a:p>
      </dsp:txBody>
      <dsp:txXfrm>
        <a:off x="655046" y="122676"/>
        <a:ext cx="8709515" cy="532758"/>
      </dsp:txXfrm>
    </dsp:sp>
    <dsp:sp modelId="{48C889B6-5B46-4C2E-A337-33ADDA4ECC6D}">
      <dsp:nvSpPr>
        <dsp:cNvPr id="0" name=""/>
        <dsp:cNvSpPr/>
      </dsp:nvSpPr>
      <dsp:spPr>
        <a:xfrm>
          <a:off x="0" y="1296256"/>
          <a:ext cx="12524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9AE3D-832F-4274-B3A0-CF0C1F31D48C}">
      <dsp:nvSpPr>
        <dsp:cNvPr id="0" name=""/>
        <dsp:cNvSpPr/>
      </dsp:nvSpPr>
      <dsp:spPr>
        <a:xfrm>
          <a:off x="598659" y="1001056"/>
          <a:ext cx="8900943" cy="590400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78" tIns="0" rIns="3313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141 ЕЛЕКТРИКИ, АВТОЕЛЕКТРИКИ – 4 роки, 17 500 грн</a:t>
          </a:r>
          <a:endParaRPr lang="ru-RU" sz="2400" kern="1200" dirty="0"/>
        </a:p>
      </dsp:txBody>
      <dsp:txXfrm>
        <a:off x="627480" y="1029877"/>
        <a:ext cx="8843301" cy="532758"/>
      </dsp:txXfrm>
    </dsp:sp>
    <dsp:sp modelId="{7261B665-10ED-47BE-BDB0-FE8AFE50D317}">
      <dsp:nvSpPr>
        <dsp:cNvPr id="0" name=""/>
        <dsp:cNvSpPr/>
      </dsp:nvSpPr>
      <dsp:spPr>
        <a:xfrm>
          <a:off x="0" y="2203456"/>
          <a:ext cx="12524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C329-8019-4CEF-8B90-82B9042353C0}">
      <dsp:nvSpPr>
        <dsp:cNvPr id="0" name=""/>
        <dsp:cNvSpPr/>
      </dsp:nvSpPr>
      <dsp:spPr>
        <a:xfrm>
          <a:off x="626225" y="1908256"/>
          <a:ext cx="8923212" cy="59040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78" tIns="0" rIns="3313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192 ГАЗОВИКИ – 3,5 роки, 15 800 грн</a:t>
          </a:r>
          <a:endParaRPr lang="ru-RU" sz="2400" kern="1200" dirty="0"/>
        </a:p>
      </dsp:txBody>
      <dsp:txXfrm>
        <a:off x="655046" y="1937077"/>
        <a:ext cx="8865570" cy="532758"/>
      </dsp:txXfrm>
    </dsp:sp>
    <dsp:sp modelId="{CAB6BAEF-074C-46E8-B7E2-F4750C881097}">
      <dsp:nvSpPr>
        <dsp:cNvPr id="0" name=""/>
        <dsp:cNvSpPr/>
      </dsp:nvSpPr>
      <dsp:spPr>
        <a:xfrm>
          <a:off x="0" y="3110656"/>
          <a:ext cx="12524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9F525-B932-4989-9B06-53ED8517C9D6}">
      <dsp:nvSpPr>
        <dsp:cNvPr id="0" name=""/>
        <dsp:cNvSpPr/>
      </dsp:nvSpPr>
      <dsp:spPr>
        <a:xfrm>
          <a:off x="626225" y="2815456"/>
          <a:ext cx="8878675" cy="590400"/>
        </a:xfrm>
        <a:prstGeom prst="roundRect">
          <a:avLst/>
        </a:prstGeom>
        <a:solidFill>
          <a:srgbClr val="CC33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78" tIns="0" rIns="3313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071 БУХГАЛТЕРИ – 3 роки, 16 600 грн</a:t>
          </a:r>
          <a:endParaRPr lang="ru-RU" sz="2400" kern="1200" dirty="0"/>
        </a:p>
      </dsp:txBody>
      <dsp:txXfrm>
        <a:off x="655046" y="2844277"/>
        <a:ext cx="8821033" cy="532758"/>
      </dsp:txXfrm>
    </dsp:sp>
    <dsp:sp modelId="{05D3B507-DB41-4226-B2E0-4ACEEA0F30B2}">
      <dsp:nvSpPr>
        <dsp:cNvPr id="0" name=""/>
        <dsp:cNvSpPr/>
      </dsp:nvSpPr>
      <dsp:spPr>
        <a:xfrm>
          <a:off x="0" y="4017856"/>
          <a:ext cx="12524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73822-31F7-437C-AFF4-25EBFFFBB082}">
      <dsp:nvSpPr>
        <dsp:cNvPr id="0" name=""/>
        <dsp:cNvSpPr/>
      </dsp:nvSpPr>
      <dsp:spPr>
        <a:xfrm>
          <a:off x="626225" y="3722656"/>
          <a:ext cx="8915146" cy="590400"/>
        </a:xfrm>
        <a:prstGeom prst="roundRect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78" tIns="0" rIns="3313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076 ЕКОНОМІСТИ – 3 роки, 9 900 грн (заочна форма)</a:t>
          </a:r>
          <a:endParaRPr lang="ru-RU" sz="2400" kern="1200" dirty="0"/>
        </a:p>
      </dsp:txBody>
      <dsp:txXfrm>
        <a:off x="655046" y="3751477"/>
        <a:ext cx="8857504" cy="532758"/>
      </dsp:txXfrm>
    </dsp:sp>
    <dsp:sp modelId="{B56DFFC0-8DC5-4AD5-80BF-65A445FB872F}">
      <dsp:nvSpPr>
        <dsp:cNvPr id="0" name=""/>
        <dsp:cNvSpPr/>
      </dsp:nvSpPr>
      <dsp:spPr>
        <a:xfrm>
          <a:off x="0" y="4925056"/>
          <a:ext cx="12524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88DB8-021F-4A4A-92E2-620A820441B5}">
      <dsp:nvSpPr>
        <dsp:cNvPr id="0" name=""/>
        <dsp:cNvSpPr/>
      </dsp:nvSpPr>
      <dsp:spPr>
        <a:xfrm>
          <a:off x="663172" y="4613566"/>
          <a:ext cx="895275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78" tIns="0" rIns="3313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123 КОМП’ЮТЕРНИКИ – 4 роки, 17 500 грн</a:t>
          </a:r>
          <a:endParaRPr lang="ru-RU" sz="2400" kern="1200" dirty="0"/>
        </a:p>
      </dsp:txBody>
      <dsp:txXfrm>
        <a:off x="691993" y="4642387"/>
        <a:ext cx="889511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0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5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1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3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05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5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4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6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3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6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FAB8E7-B975-42AF-A96D-E38731F417FC}" type="datetimeFigureOut">
              <a:rPr lang="ru-RU" smtClean="0"/>
              <a:t>пт 27.05.22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FC9F08-1140-48C6-A6DE-D75CE4AF6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25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642" y="2647154"/>
            <a:ext cx="8728363" cy="215704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ВСТУПНА</a:t>
            </a:r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КАМПАНІЯ </a:t>
            </a:r>
            <a:br>
              <a:rPr lang="uk-UA" sz="6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211A19-70FE-435B-859C-4EBC392B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93571" y="2059570"/>
            <a:ext cx="6835185" cy="27616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CF7FC8-10C8-462D-BBD1-D48F824E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2" y="220736"/>
            <a:ext cx="3359187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861" y="1991140"/>
            <a:ext cx="7721036" cy="2322242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НОВОГРАД-ВОЛИНСЬКИЙ ПОЛІТЕХНІЧНИЙ ФАХОВИЙ КОЛЕДЖ</a:t>
            </a:r>
            <a:b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чекає на вас!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082428E9-01D7-4525-9BC8-9BBD211AF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1" y="3592945"/>
            <a:ext cx="3044690" cy="304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FA2853-518D-4672-A59A-D5F52ACD6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436" y="3804191"/>
            <a:ext cx="3684704" cy="26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9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07D36F-15D5-436F-B7E2-82FDB7BF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02" y="1607257"/>
            <a:ext cx="8115070" cy="507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AC9D17-9909-46F4-AC7D-A65DD2683217}"/>
              </a:ext>
            </a:extLst>
          </p:cNvPr>
          <p:cNvSpPr txBox="1">
            <a:spLocks/>
          </p:cNvSpPr>
          <p:nvPr/>
        </p:nvSpPr>
        <p:spPr>
          <a:xfrm>
            <a:off x="2826327" y="178824"/>
            <a:ext cx="9154167" cy="14284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uk-UA" sz="4400" b="1" dirty="0">
                <a:solidFill>
                  <a:srgbClr val="002060"/>
                </a:solidFill>
                <a:latin typeface="Cambria" pitchFamily="18" charset="0"/>
              </a:rPr>
              <a:t>САЙТ ЗАКЛАДУ:</a:t>
            </a:r>
          </a:p>
          <a:p>
            <a:pPr algn="r"/>
            <a:r>
              <a:rPr lang="en-US" sz="4400" b="1" i="1" dirty="0">
                <a:solidFill>
                  <a:srgbClr val="002060"/>
                </a:solidFill>
                <a:latin typeface="Cambria" pitchFamily="18" charset="0"/>
              </a:rPr>
              <a:t>http://nvpet.novograd.info</a:t>
            </a:r>
            <a:endParaRPr lang="ru-RU" sz="4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088D5BC8-E944-4F88-A38E-AFC03468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08" y="365125"/>
            <a:ext cx="7786256" cy="1214293"/>
          </a:xfrm>
        </p:spPr>
        <p:txBody>
          <a:bodyPr>
            <a:normAutofit fontScale="90000"/>
          </a:bodyPr>
          <a:lstStyle/>
          <a:p>
            <a:pPr algn="r"/>
            <a:r>
              <a:rPr lang="uk-UA" sz="7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НАШІ СПЕЦІАЛЬНОСТІ</a:t>
            </a:r>
            <a:endParaRPr lang="ru-RU" sz="7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7D02169-6083-42B6-87F1-A11A4AE96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38751"/>
              </p:ext>
            </p:extLst>
          </p:nvPr>
        </p:nvGraphicFramePr>
        <p:xfrm>
          <a:off x="378691" y="1976582"/>
          <a:ext cx="11720945" cy="488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06398982-5E16-45B2-A0BD-740E9E6D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2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841" y="0"/>
            <a:ext cx="8534400" cy="1507067"/>
          </a:xfrm>
        </p:spPr>
        <p:txBody>
          <a:bodyPr>
            <a:noAutofit/>
          </a:bodyPr>
          <a:lstStyle/>
          <a:p>
            <a:pPr algn="r"/>
            <a: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Вступні іспити</a:t>
            </a:r>
            <a:b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(очно або дистанційно)</a:t>
            </a:r>
            <a:endParaRPr lang="ru-RU" sz="5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CC04E-EEF1-4718-AAF5-EA5AC8B9D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51880"/>
            <a:ext cx="4649787" cy="576262"/>
          </a:xfrm>
        </p:spPr>
        <p:txBody>
          <a:bodyPr/>
          <a:lstStyle/>
          <a:p>
            <a:pPr algn="ctr"/>
            <a:r>
              <a:rPr lang="uk-UA" sz="4400" b="1" dirty="0"/>
              <a:t>БЮДЖЕТ	</a:t>
            </a:r>
            <a:endParaRPr lang="ru-RU" sz="44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1A40F-3B04-41E7-AB20-6E63CC82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2" y="2887822"/>
            <a:ext cx="5092120" cy="3030538"/>
          </a:xfrm>
        </p:spPr>
        <p:txBody>
          <a:bodyPr>
            <a:normAutofit fontScale="92500"/>
          </a:bodyPr>
          <a:lstStyle/>
          <a:p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МОТИВАЦІЙНИЙ ЛИСТ</a:t>
            </a:r>
          </a:p>
          <a:p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ІНДИВІДУАЛЬНА УСНА СПІВБЕСІДА</a:t>
            </a:r>
          </a:p>
          <a:p>
            <a:pPr marL="0" indent="0">
              <a:buNone/>
            </a:pPr>
            <a:r>
              <a:rPr lang="uk-UA" sz="3000" b="1" i="1" dirty="0">
                <a:solidFill>
                  <a:schemeClr val="bg2">
                    <a:lumMod val="50000"/>
                  </a:schemeClr>
                </a:solidFill>
              </a:rPr>
              <a:t>(МАТЕМАТИКА+</a:t>
            </a:r>
          </a:p>
          <a:p>
            <a:pPr marL="0" indent="0">
              <a:buNone/>
            </a:pPr>
            <a:r>
              <a:rPr lang="uk-UA" sz="3000" b="1" i="1" dirty="0">
                <a:solidFill>
                  <a:schemeClr val="bg2">
                    <a:lumMod val="50000"/>
                  </a:schemeClr>
                </a:solidFill>
              </a:rPr>
              <a:t>УКРАЇНСЬКА МОВА)</a:t>
            </a:r>
            <a:endParaRPr lang="ru-RU" sz="3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B91ADB-B5E9-4D9F-8FD8-CE64FB43C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2654" y="1954334"/>
            <a:ext cx="4665134" cy="576262"/>
          </a:xfrm>
        </p:spPr>
        <p:txBody>
          <a:bodyPr/>
          <a:lstStyle/>
          <a:p>
            <a:pPr algn="ctr"/>
            <a:r>
              <a:rPr lang="uk-UA" sz="4400" b="1" dirty="0"/>
              <a:t>КОНТРАКТ</a:t>
            </a:r>
            <a:endParaRPr lang="ru-RU" sz="44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2C7DE9-7946-4DA4-A12F-F2B6F558D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9498" y="2887822"/>
            <a:ext cx="4929188" cy="3030538"/>
          </a:xfrm>
        </p:spPr>
        <p:txBody>
          <a:bodyPr>
            <a:normAutofit fontScale="92500"/>
          </a:bodyPr>
          <a:lstStyle/>
          <a:p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МОТИВАЦІЙНИЙ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ЛИСТ</a:t>
            </a:r>
          </a:p>
        </p:txBody>
      </p:sp>
      <p:pic>
        <p:nvPicPr>
          <p:cNvPr id="25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9A18494A-E707-4335-AA51-F379CCCC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" y="50655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4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08" y="365125"/>
            <a:ext cx="7342910" cy="1325563"/>
          </a:xfrm>
        </p:spPr>
        <p:txBody>
          <a:bodyPr>
            <a:noAutofit/>
          </a:bodyPr>
          <a:lstStyle/>
          <a:p>
            <a:pPr algn="r"/>
            <a: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ЕТАПИ ВСТУПУ  </a:t>
            </a:r>
            <a:b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</a:t>
            </a:r>
            <a:endParaRPr lang="ru-RU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E8E8C65-F888-42E9-8B10-5D9E492377EB}"/>
              </a:ext>
            </a:extLst>
          </p:cNvPr>
          <p:cNvGrpSpPr/>
          <p:nvPr/>
        </p:nvGrpSpPr>
        <p:grpSpPr>
          <a:xfrm>
            <a:off x="457612" y="1832074"/>
            <a:ext cx="11618929" cy="4924375"/>
            <a:chOff x="-265130" y="1825625"/>
            <a:chExt cx="11618929" cy="4924375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44D6C45-C06F-4206-B0F9-5AEBCF342677}"/>
                </a:ext>
              </a:extLst>
            </p:cNvPr>
            <p:cNvSpPr/>
            <p:nvPr/>
          </p:nvSpPr>
          <p:spPr>
            <a:xfrm>
              <a:off x="1342164" y="1825625"/>
              <a:ext cx="2018171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400" b="1" dirty="0"/>
                <a:t>30</a:t>
              </a:r>
              <a:r>
                <a:rPr lang="uk-UA" sz="2400" b="1" kern="1200" dirty="0"/>
                <a:t> червня</a:t>
              </a:r>
              <a:r>
                <a:rPr lang="uk-UA" sz="2400" kern="1200" dirty="0"/>
                <a:t> – </a:t>
              </a:r>
              <a:r>
                <a:rPr lang="uk-UA" sz="2400" b="1" kern="1200" dirty="0"/>
                <a:t>13 липня</a:t>
              </a:r>
              <a:endParaRPr lang="ru-RU" sz="2400" kern="120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BEE8FB-3790-4AB1-B3AD-2ECAB8476DDD}"/>
                </a:ext>
              </a:extLst>
            </p:cNvPr>
            <p:cNvSpPr/>
            <p:nvPr/>
          </p:nvSpPr>
          <p:spPr>
            <a:xfrm>
              <a:off x="1626751" y="2097523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520A9F2-0C93-4B49-9747-2BBC15EF0621}"/>
                </a:ext>
              </a:extLst>
            </p:cNvPr>
            <p:cNvSpPr/>
            <p:nvPr/>
          </p:nvSpPr>
          <p:spPr>
            <a:xfrm>
              <a:off x="3424360" y="1825625"/>
              <a:ext cx="1929551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kern="12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1738F0D-167B-466A-B10E-FB79C310709C}"/>
                </a:ext>
              </a:extLst>
            </p:cNvPr>
            <p:cNvSpPr/>
            <p:nvPr/>
          </p:nvSpPr>
          <p:spPr>
            <a:xfrm>
              <a:off x="3627341" y="2061397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3A399A5-5DE5-4E25-9581-AA8B85D1EEB9}"/>
                </a:ext>
              </a:extLst>
            </p:cNvPr>
            <p:cNvSpPr/>
            <p:nvPr/>
          </p:nvSpPr>
          <p:spPr>
            <a:xfrm>
              <a:off x="5408061" y="1825625"/>
              <a:ext cx="1912055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kern="12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2D8225D-61D3-414C-8C3E-8F3265067DAA}"/>
                </a:ext>
              </a:extLst>
            </p:cNvPr>
            <p:cNvSpPr/>
            <p:nvPr/>
          </p:nvSpPr>
          <p:spPr>
            <a:xfrm>
              <a:off x="5570335" y="2059477"/>
              <a:ext cx="1565521" cy="14791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1B63540-AB94-486E-AF19-05E2E86737AD}"/>
                </a:ext>
              </a:extLst>
            </p:cNvPr>
            <p:cNvSpPr/>
            <p:nvPr/>
          </p:nvSpPr>
          <p:spPr>
            <a:xfrm>
              <a:off x="7355843" y="1825625"/>
              <a:ext cx="1984342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700" kern="1200" dirty="0"/>
                <a:t> </a:t>
              </a:r>
              <a:r>
                <a:rPr lang="uk-UA" sz="2400" b="1" kern="1200" dirty="0"/>
                <a:t>30 липня</a:t>
              </a:r>
              <a:endParaRPr lang="ru-RU" sz="2700" kern="1200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6F5DEFC-8C27-4BEB-80D3-63F48B2461AB}"/>
                </a:ext>
              </a:extLst>
            </p:cNvPr>
            <p:cNvSpPr/>
            <p:nvPr/>
          </p:nvSpPr>
          <p:spPr>
            <a:xfrm>
              <a:off x="7486945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E47F7AB-6E82-407B-848F-9AFE6FB347B0}"/>
                </a:ext>
              </a:extLst>
            </p:cNvPr>
            <p:cNvSpPr/>
            <p:nvPr/>
          </p:nvSpPr>
          <p:spPr>
            <a:xfrm>
              <a:off x="9369457" y="1825625"/>
              <a:ext cx="1984342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400" b="1" kern="1200" dirty="0"/>
                <a:t>3 серпня</a:t>
              </a:r>
              <a:endParaRPr lang="ru-RU" sz="2400" b="1" kern="1200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EBFDB8F-15C3-4A75-8163-AA5F078F014E}"/>
                </a:ext>
              </a:extLst>
            </p:cNvPr>
            <p:cNvSpPr/>
            <p:nvPr/>
          </p:nvSpPr>
          <p:spPr>
            <a:xfrm>
              <a:off x="9602388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: влево-вправо 23">
              <a:extLst>
                <a:ext uri="{FF2B5EF4-FFF2-40B4-BE49-F238E27FC236}">
                  <a16:creationId xmlns:a16="http://schemas.microsoft.com/office/drawing/2014/main" id="{BE990DE6-76C6-42C8-A3C8-A9D759C553BF}"/>
                </a:ext>
              </a:extLst>
            </p:cNvPr>
            <p:cNvSpPr/>
            <p:nvPr/>
          </p:nvSpPr>
          <p:spPr>
            <a:xfrm>
              <a:off x="-265130" y="6097300"/>
              <a:ext cx="11276776" cy="652700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08434A6-041B-4049-9038-413B46D20036}"/>
              </a:ext>
            </a:extLst>
          </p:cNvPr>
          <p:cNvSpPr/>
          <p:nvPr/>
        </p:nvSpPr>
        <p:spPr>
          <a:xfrm>
            <a:off x="2298068" y="2330678"/>
            <a:ext cx="1510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Прийом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заяв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документів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996612-B2A6-477E-A3BD-2EBC8B4D85A7}"/>
              </a:ext>
            </a:extLst>
          </p:cNvPr>
          <p:cNvSpPr/>
          <p:nvPr/>
        </p:nvSpPr>
        <p:spPr>
          <a:xfrm>
            <a:off x="4273773" y="2478825"/>
            <a:ext cx="1601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Проведення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ІУС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478C22-5893-4B06-822A-121938F3F173}"/>
              </a:ext>
            </a:extLst>
          </p:cNvPr>
          <p:cNvSpPr/>
          <p:nvPr/>
        </p:nvSpPr>
        <p:spPr>
          <a:xfrm>
            <a:off x="6101531" y="4113139"/>
            <a:ext cx="1849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26 липня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24A8E6-20EB-4311-9997-0E5FFCE86ABB}"/>
              </a:ext>
            </a:extLst>
          </p:cNvPr>
          <p:cNvSpPr/>
          <p:nvPr/>
        </p:nvSpPr>
        <p:spPr>
          <a:xfrm>
            <a:off x="4065496" y="4019329"/>
            <a:ext cx="201817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/>
              <a:t>14 липня </a:t>
            </a:r>
            <a:r>
              <a:rPr lang="uk-UA" sz="2400" dirty="0"/>
              <a:t>– </a:t>
            </a:r>
            <a:r>
              <a:rPr lang="uk-UA" sz="2400" b="1" dirty="0"/>
              <a:t>21 липня</a:t>
            </a:r>
            <a:endParaRPr lang="ru-RU" sz="24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E23CF3-78A9-4987-A39D-BCCD18844800}"/>
              </a:ext>
            </a:extLst>
          </p:cNvPr>
          <p:cNvSpPr/>
          <p:nvPr/>
        </p:nvSpPr>
        <p:spPr>
          <a:xfrm>
            <a:off x="6161975" y="2516711"/>
            <a:ext cx="1827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Оприлюднення  рейтингового списку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7529E8-B122-440C-BE31-89F391F2C2DC}"/>
              </a:ext>
            </a:extLst>
          </p:cNvPr>
          <p:cNvSpPr/>
          <p:nvPr/>
        </p:nvSpPr>
        <p:spPr>
          <a:xfrm>
            <a:off x="8186885" y="2477198"/>
            <a:ext cx="14717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Зарахування </a:t>
            </a:r>
          </a:p>
          <a:p>
            <a:pPr algn="ctr"/>
            <a:r>
              <a:rPr lang="uk-UA" sz="1500" b="1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uk-UA" sz="1500" b="1" dirty="0" err="1">
                <a:solidFill>
                  <a:schemeClr val="accent1">
                    <a:lumMod val="50000"/>
                  </a:schemeClr>
                </a:solidFill>
              </a:rPr>
              <a:t>держ</a:t>
            </a:r>
            <a:r>
              <a:rPr lang="uk-UA" sz="1500" b="1" dirty="0">
                <a:solidFill>
                  <a:schemeClr val="accent1">
                    <a:lumMod val="50000"/>
                  </a:schemeClr>
                </a:solidFill>
              </a:rPr>
              <a:t>. замовленням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004B0D7-38B2-422F-A996-20EC0EAA53E0}"/>
              </a:ext>
            </a:extLst>
          </p:cNvPr>
          <p:cNvSpPr/>
          <p:nvPr/>
        </p:nvSpPr>
        <p:spPr>
          <a:xfrm>
            <a:off x="10298730" y="2499957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Зарахування</a:t>
            </a:r>
          </a:p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на контракт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9A18494A-E707-4335-AA51-F379CCCC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9E3B71BB-4B6A-485B-BF1E-6FF0A30C11EE}"/>
              </a:ext>
            </a:extLst>
          </p:cNvPr>
          <p:cNvSpPr/>
          <p:nvPr/>
        </p:nvSpPr>
        <p:spPr>
          <a:xfrm>
            <a:off x="17463" y="1839666"/>
            <a:ext cx="2018171" cy="4256492"/>
          </a:xfrm>
          <a:custGeom>
            <a:avLst/>
            <a:gdLst>
              <a:gd name="connsiteX0" fmla="*/ 0 w 2053828"/>
              <a:gd name="connsiteY0" fmla="*/ 205383 h 4351338"/>
              <a:gd name="connsiteX1" fmla="*/ 205383 w 2053828"/>
              <a:gd name="connsiteY1" fmla="*/ 0 h 4351338"/>
              <a:gd name="connsiteX2" fmla="*/ 1848445 w 2053828"/>
              <a:gd name="connsiteY2" fmla="*/ 0 h 4351338"/>
              <a:gd name="connsiteX3" fmla="*/ 2053828 w 2053828"/>
              <a:gd name="connsiteY3" fmla="*/ 205383 h 4351338"/>
              <a:gd name="connsiteX4" fmla="*/ 2053828 w 2053828"/>
              <a:gd name="connsiteY4" fmla="*/ 4145955 h 4351338"/>
              <a:gd name="connsiteX5" fmla="*/ 1848445 w 2053828"/>
              <a:gd name="connsiteY5" fmla="*/ 4351338 h 4351338"/>
              <a:gd name="connsiteX6" fmla="*/ 205383 w 2053828"/>
              <a:gd name="connsiteY6" fmla="*/ 4351338 h 4351338"/>
              <a:gd name="connsiteX7" fmla="*/ 0 w 2053828"/>
              <a:gd name="connsiteY7" fmla="*/ 4145955 h 4351338"/>
              <a:gd name="connsiteX8" fmla="*/ 0 w 2053828"/>
              <a:gd name="connsiteY8" fmla="*/ 205383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828" h="4351338">
                <a:moveTo>
                  <a:pt x="0" y="205383"/>
                </a:moveTo>
                <a:cubicBezTo>
                  <a:pt x="0" y="91953"/>
                  <a:pt x="91953" y="0"/>
                  <a:pt x="205383" y="0"/>
                </a:cubicBezTo>
                <a:lnTo>
                  <a:pt x="1848445" y="0"/>
                </a:lnTo>
                <a:cubicBezTo>
                  <a:pt x="1961875" y="0"/>
                  <a:pt x="2053828" y="91953"/>
                  <a:pt x="2053828" y="205383"/>
                </a:cubicBezTo>
                <a:lnTo>
                  <a:pt x="2053828" y="4145955"/>
                </a:lnTo>
                <a:cubicBezTo>
                  <a:pt x="2053828" y="4259385"/>
                  <a:pt x="1961875" y="4351338"/>
                  <a:pt x="1848445" y="4351338"/>
                </a:cubicBezTo>
                <a:lnTo>
                  <a:pt x="205383" y="4351338"/>
                </a:lnTo>
                <a:cubicBezTo>
                  <a:pt x="91953" y="4351338"/>
                  <a:pt x="0" y="4259385"/>
                  <a:pt x="0" y="4145955"/>
                </a:cubicBezTo>
                <a:lnTo>
                  <a:pt x="0" y="2053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32559" rIns="192024" bIns="106229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400" b="1" kern="1200" dirty="0"/>
              <a:t>23 червня</a:t>
            </a:r>
            <a:r>
              <a:rPr lang="uk-UA" sz="2400" kern="1200" dirty="0"/>
              <a:t> – </a:t>
            </a:r>
            <a:r>
              <a:rPr lang="uk-UA" sz="2400" b="1" kern="1200" dirty="0"/>
              <a:t>13 липня</a:t>
            </a:r>
            <a:endParaRPr lang="ru-RU" sz="2400" kern="12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9A17EC2-6823-4AC9-BE88-E96648C6AB89}"/>
              </a:ext>
            </a:extLst>
          </p:cNvPr>
          <p:cNvSpPr/>
          <p:nvPr/>
        </p:nvSpPr>
        <p:spPr>
          <a:xfrm>
            <a:off x="261370" y="2093153"/>
            <a:ext cx="1448995" cy="1448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DDD100A-D13F-4F1F-BA04-6779F1CACFD0}"/>
              </a:ext>
            </a:extLst>
          </p:cNvPr>
          <p:cNvSpPr/>
          <p:nvPr/>
        </p:nvSpPr>
        <p:spPr>
          <a:xfrm>
            <a:off x="230561" y="2407948"/>
            <a:ext cx="1510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еєстрація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електр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-х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кабінетів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6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08" y="365125"/>
            <a:ext cx="7342910" cy="1325563"/>
          </a:xfrm>
        </p:spPr>
        <p:txBody>
          <a:bodyPr>
            <a:noAutofit/>
          </a:bodyPr>
          <a:lstStyle/>
          <a:p>
            <a:pPr algn="r"/>
            <a: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ЕТАПИ ВСТУПУ  </a:t>
            </a:r>
            <a:b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клас</a:t>
            </a:r>
            <a:endParaRPr lang="ru-RU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E8E8C65-F888-42E9-8B10-5D9E492377EB}"/>
              </a:ext>
            </a:extLst>
          </p:cNvPr>
          <p:cNvGrpSpPr/>
          <p:nvPr/>
        </p:nvGrpSpPr>
        <p:grpSpPr>
          <a:xfrm>
            <a:off x="457612" y="1832074"/>
            <a:ext cx="11618929" cy="4924375"/>
            <a:chOff x="-265130" y="1825625"/>
            <a:chExt cx="11618929" cy="4924375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44D6C45-C06F-4206-B0F9-5AEBCF342677}"/>
                </a:ext>
              </a:extLst>
            </p:cNvPr>
            <p:cNvSpPr/>
            <p:nvPr/>
          </p:nvSpPr>
          <p:spPr>
            <a:xfrm>
              <a:off x="1342164" y="1825625"/>
              <a:ext cx="2018171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400" b="1" dirty="0"/>
                <a:t>з </a:t>
              </a:r>
              <a:r>
                <a:rPr lang="uk-UA" sz="2400" b="1" kern="1200" dirty="0"/>
                <a:t>14 липня</a:t>
              </a:r>
              <a:endParaRPr lang="ru-RU" sz="2400" kern="120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BEE8FB-3790-4AB1-B3AD-2ECAB8476DDD}"/>
                </a:ext>
              </a:extLst>
            </p:cNvPr>
            <p:cNvSpPr/>
            <p:nvPr/>
          </p:nvSpPr>
          <p:spPr>
            <a:xfrm>
              <a:off x="1626751" y="2097523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520A9F2-0C93-4B49-9747-2BBC15EF0621}"/>
                </a:ext>
              </a:extLst>
            </p:cNvPr>
            <p:cNvSpPr/>
            <p:nvPr/>
          </p:nvSpPr>
          <p:spPr>
            <a:xfrm>
              <a:off x="3424360" y="1825625"/>
              <a:ext cx="1929551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kern="12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1738F0D-167B-466A-B10E-FB79C310709C}"/>
                </a:ext>
              </a:extLst>
            </p:cNvPr>
            <p:cNvSpPr/>
            <p:nvPr/>
          </p:nvSpPr>
          <p:spPr>
            <a:xfrm>
              <a:off x="3627341" y="2061397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3A399A5-5DE5-4E25-9581-AA8B85D1EEB9}"/>
                </a:ext>
              </a:extLst>
            </p:cNvPr>
            <p:cNvSpPr/>
            <p:nvPr/>
          </p:nvSpPr>
          <p:spPr>
            <a:xfrm>
              <a:off x="5408061" y="1825625"/>
              <a:ext cx="1912055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kern="12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2D8225D-61D3-414C-8C3E-8F3265067DAA}"/>
                </a:ext>
              </a:extLst>
            </p:cNvPr>
            <p:cNvSpPr/>
            <p:nvPr/>
          </p:nvSpPr>
          <p:spPr>
            <a:xfrm>
              <a:off x="5570335" y="2059477"/>
              <a:ext cx="1565521" cy="14791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1B63540-AB94-486E-AF19-05E2E86737AD}"/>
                </a:ext>
              </a:extLst>
            </p:cNvPr>
            <p:cNvSpPr/>
            <p:nvPr/>
          </p:nvSpPr>
          <p:spPr>
            <a:xfrm>
              <a:off x="7355843" y="1825625"/>
              <a:ext cx="1984342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700" kern="1200" dirty="0"/>
                <a:t> </a:t>
              </a:r>
              <a:r>
                <a:rPr lang="uk-UA" sz="2400" b="1" kern="1200" dirty="0"/>
                <a:t>02 вересня</a:t>
              </a:r>
              <a:endParaRPr lang="ru-RU" sz="2700" kern="1200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6F5DEFC-8C27-4BEB-80D3-63F48B2461AB}"/>
                </a:ext>
              </a:extLst>
            </p:cNvPr>
            <p:cNvSpPr/>
            <p:nvPr/>
          </p:nvSpPr>
          <p:spPr>
            <a:xfrm>
              <a:off x="7486945" y="2086705"/>
              <a:ext cx="1580096" cy="15421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E47F7AB-6E82-407B-848F-9AFE6FB347B0}"/>
                </a:ext>
              </a:extLst>
            </p:cNvPr>
            <p:cNvSpPr/>
            <p:nvPr/>
          </p:nvSpPr>
          <p:spPr>
            <a:xfrm>
              <a:off x="9369457" y="1825625"/>
              <a:ext cx="1984342" cy="4256492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400" b="1" kern="1200" dirty="0"/>
                <a:t>10 вересня</a:t>
              </a:r>
              <a:endParaRPr lang="ru-RU" sz="2400" b="1" kern="1200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EBFDB8F-15C3-4A75-8163-AA5F078F014E}"/>
                </a:ext>
              </a:extLst>
            </p:cNvPr>
            <p:cNvSpPr/>
            <p:nvPr/>
          </p:nvSpPr>
          <p:spPr>
            <a:xfrm>
              <a:off x="9602388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: влево-вправо 23">
              <a:extLst>
                <a:ext uri="{FF2B5EF4-FFF2-40B4-BE49-F238E27FC236}">
                  <a16:creationId xmlns:a16="http://schemas.microsoft.com/office/drawing/2014/main" id="{BE990DE6-76C6-42C8-A3C8-A9D759C553BF}"/>
                </a:ext>
              </a:extLst>
            </p:cNvPr>
            <p:cNvSpPr/>
            <p:nvPr/>
          </p:nvSpPr>
          <p:spPr>
            <a:xfrm>
              <a:off x="-265130" y="6097300"/>
              <a:ext cx="11276776" cy="652700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08434A6-041B-4049-9038-413B46D20036}"/>
              </a:ext>
            </a:extLst>
          </p:cNvPr>
          <p:cNvSpPr/>
          <p:nvPr/>
        </p:nvSpPr>
        <p:spPr>
          <a:xfrm>
            <a:off x="2318684" y="2330678"/>
            <a:ext cx="1510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Прийом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заяв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документів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996612-B2A6-477E-A3BD-2EBC8B4D85A7}"/>
              </a:ext>
            </a:extLst>
          </p:cNvPr>
          <p:cNvSpPr/>
          <p:nvPr/>
        </p:nvSpPr>
        <p:spPr>
          <a:xfrm>
            <a:off x="4273773" y="2478825"/>
            <a:ext cx="1601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Закінчення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прийому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заяв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478C22-5893-4B06-822A-121938F3F173}"/>
              </a:ext>
            </a:extLst>
          </p:cNvPr>
          <p:cNvSpPr/>
          <p:nvPr/>
        </p:nvSpPr>
        <p:spPr>
          <a:xfrm>
            <a:off x="6101531" y="4113139"/>
            <a:ext cx="1849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29 серпня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24A8E6-20EB-4311-9997-0E5FFCE86ABB}"/>
              </a:ext>
            </a:extLst>
          </p:cNvPr>
          <p:cNvSpPr/>
          <p:nvPr/>
        </p:nvSpPr>
        <p:spPr>
          <a:xfrm>
            <a:off x="4143804" y="4169953"/>
            <a:ext cx="201817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/>
              <a:t>23 серпня</a:t>
            </a:r>
            <a:endParaRPr lang="ru-RU" sz="24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E23CF3-78A9-4987-A39D-BCCD18844800}"/>
              </a:ext>
            </a:extLst>
          </p:cNvPr>
          <p:cNvSpPr/>
          <p:nvPr/>
        </p:nvSpPr>
        <p:spPr>
          <a:xfrm>
            <a:off x="6161975" y="2516711"/>
            <a:ext cx="1827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Оприлюднення  рейтингового списку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7529E8-B122-440C-BE31-89F391F2C2DC}"/>
              </a:ext>
            </a:extLst>
          </p:cNvPr>
          <p:cNvSpPr/>
          <p:nvPr/>
        </p:nvSpPr>
        <p:spPr>
          <a:xfrm>
            <a:off x="8151973" y="2477198"/>
            <a:ext cx="163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Виконання вимог до зарахування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004B0D7-38B2-422F-A996-20EC0EAA53E0}"/>
              </a:ext>
            </a:extLst>
          </p:cNvPr>
          <p:cNvSpPr/>
          <p:nvPr/>
        </p:nvSpPr>
        <p:spPr>
          <a:xfrm>
            <a:off x="10298730" y="2499957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Зарахування</a:t>
            </a:r>
          </a:p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на контракт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9A18494A-E707-4335-AA51-F379CCCC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9E3B71BB-4B6A-485B-BF1E-6FF0A30C11EE}"/>
              </a:ext>
            </a:extLst>
          </p:cNvPr>
          <p:cNvSpPr/>
          <p:nvPr/>
        </p:nvSpPr>
        <p:spPr>
          <a:xfrm>
            <a:off x="17463" y="1839666"/>
            <a:ext cx="2018171" cy="4256492"/>
          </a:xfrm>
          <a:custGeom>
            <a:avLst/>
            <a:gdLst>
              <a:gd name="connsiteX0" fmla="*/ 0 w 2053828"/>
              <a:gd name="connsiteY0" fmla="*/ 205383 h 4351338"/>
              <a:gd name="connsiteX1" fmla="*/ 205383 w 2053828"/>
              <a:gd name="connsiteY1" fmla="*/ 0 h 4351338"/>
              <a:gd name="connsiteX2" fmla="*/ 1848445 w 2053828"/>
              <a:gd name="connsiteY2" fmla="*/ 0 h 4351338"/>
              <a:gd name="connsiteX3" fmla="*/ 2053828 w 2053828"/>
              <a:gd name="connsiteY3" fmla="*/ 205383 h 4351338"/>
              <a:gd name="connsiteX4" fmla="*/ 2053828 w 2053828"/>
              <a:gd name="connsiteY4" fmla="*/ 4145955 h 4351338"/>
              <a:gd name="connsiteX5" fmla="*/ 1848445 w 2053828"/>
              <a:gd name="connsiteY5" fmla="*/ 4351338 h 4351338"/>
              <a:gd name="connsiteX6" fmla="*/ 205383 w 2053828"/>
              <a:gd name="connsiteY6" fmla="*/ 4351338 h 4351338"/>
              <a:gd name="connsiteX7" fmla="*/ 0 w 2053828"/>
              <a:gd name="connsiteY7" fmla="*/ 4145955 h 4351338"/>
              <a:gd name="connsiteX8" fmla="*/ 0 w 2053828"/>
              <a:gd name="connsiteY8" fmla="*/ 205383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828" h="4351338">
                <a:moveTo>
                  <a:pt x="0" y="205383"/>
                </a:moveTo>
                <a:cubicBezTo>
                  <a:pt x="0" y="91953"/>
                  <a:pt x="91953" y="0"/>
                  <a:pt x="205383" y="0"/>
                </a:cubicBezTo>
                <a:lnTo>
                  <a:pt x="1848445" y="0"/>
                </a:lnTo>
                <a:cubicBezTo>
                  <a:pt x="1961875" y="0"/>
                  <a:pt x="2053828" y="91953"/>
                  <a:pt x="2053828" y="205383"/>
                </a:cubicBezTo>
                <a:lnTo>
                  <a:pt x="2053828" y="4145955"/>
                </a:lnTo>
                <a:cubicBezTo>
                  <a:pt x="2053828" y="4259385"/>
                  <a:pt x="1961875" y="4351338"/>
                  <a:pt x="1848445" y="4351338"/>
                </a:cubicBezTo>
                <a:lnTo>
                  <a:pt x="205383" y="4351338"/>
                </a:lnTo>
                <a:cubicBezTo>
                  <a:pt x="91953" y="4351338"/>
                  <a:pt x="0" y="4259385"/>
                  <a:pt x="0" y="4145955"/>
                </a:cubicBezTo>
                <a:lnTo>
                  <a:pt x="0" y="2053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32559" rIns="192024" bIns="106229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400" b="1" kern="1200" dirty="0"/>
              <a:t>з</a:t>
            </a:r>
            <a:r>
              <a:rPr lang="uk-UA" sz="2400" kern="1200" dirty="0"/>
              <a:t> </a:t>
            </a:r>
            <a:r>
              <a:rPr lang="uk-UA" sz="2400" b="1" kern="1200" dirty="0"/>
              <a:t>1 липня</a:t>
            </a:r>
            <a:endParaRPr lang="ru-RU" sz="2400" kern="12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9A17EC2-6823-4AC9-BE88-E96648C6AB89}"/>
              </a:ext>
            </a:extLst>
          </p:cNvPr>
          <p:cNvSpPr/>
          <p:nvPr/>
        </p:nvSpPr>
        <p:spPr>
          <a:xfrm>
            <a:off x="261370" y="2093153"/>
            <a:ext cx="1448995" cy="1448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DDD100A-D13F-4F1F-BA04-6779F1CACFD0}"/>
              </a:ext>
            </a:extLst>
          </p:cNvPr>
          <p:cNvSpPr/>
          <p:nvPr/>
        </p:nvSpPr>
        <p:spPr>
          <a:xfrm>
            <a:off x="230561" y="2407948"/>
            <a:ext cx="1510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еєстрація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електр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-х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кабінетів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6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564" y="380432"/>
            <a:ext cx="4988174" cy="1325563"/>
          </a:xfrm>
        </p:spPr>
        <p:txBody>
          <a:bodyPr>
            <a:noAutofit/>
          </a:bodyPr>
          <a:lstStyle/>
          <a:p>
            <a:pPr algn="r"/>
            <a:r>
              <a:rPr lang="uk-UA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ЕТАПИ ВСТУПУ Заочна форма</a:t>
            </a:r>
            <a:endParaRPr lang="ru-RU" sz="5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E8E8C65-F888-42E9-8B10-5D9E492377EB}"/>
              </a:ext>
            </a:extLst>
          </p:cNvPr>
          <p:cNvGrpSpPr/>
          <p:nvPr/>
        </p:nvGrpSpPr>
        <p:grpSpPr>
          <a:xfrm>
            <a:off x="1902691" y="2098727"/>
            <a:ext cx="9863001" cy="4351338"/>
            <a:chOff x="711201" y="1825625"/>
            <a:chExt cx="8541911" cy="4351338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44D6C45-C06F-4206-B0F9-5AEBCF342677}"/>
                </a:ext>
              </a:extLst>
            </p:cNvPr>
            <p:cNvSpPr/>
            <p:nvPr/>
          </p:nvSpPr>
          <p:spPr>
            <a:xfrm>
              <a:off x="711201" y="1825625"/>
              <a:ext cx="2180828" cy="4351338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b="1" kern="1200"/>
                <a:t>13 липня</a:t>
              </a:r>
              <a:endParaRPr lang="uk-UA" sz="2800" kern="120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BEE8FB-3790-4AB1-B3AD-2ECAB8476DDD}"/>
                </a:ext>
              </a:extLst>
            </p:cNvPr>
            <p:cNvSpPr/>
            <p:nvPr/>
          </p:nvSpPr>
          <p:spPr>
            <a:xfrm>
              <a:off x="1140616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520A9F2-0C93-4B49-9747-2BBC15EF0621}"/>
                </a:ext>
              </a:extLst>
            </p:cNvPr>
            <p:cNvSpPr/>
            <p:nvPr/>
          </p:nvSpPr>
          <p:spPr>
            <a:xfrm>
              <a:off x="2953642" y="1825625"/>
              <a:ext cx="2053828" cy="4351338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kern="12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1738F0D-167B-466A-B10E-FB79C310709C}"/>
                </a:ext>
              </a:extLst>
            </p:cNvPr>
            <p:cNvSpPr/>
            <p:nvPr/>
          </p:nvSpPr>
          <p:spPr>
            <a:xfrm>
              <a:off x="3256059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3A399A5-5DE5-4E25-9581-AA8B85D1EEB9}"/>
                </a:ext>
              </a:extLst>
            </p:cNvPr>
            <p:cNvSpPr/>
            <p:nvPr/>
          </p:nvSpPr>
          <p:spPr>
            <a:xfrm>
              <a:off x="5069085" y="1825625"/>
              <a:ext cx="2053828" cy="4351338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kern="12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2D8225D-61D3-414C-8C3E-8F3265067DAA}"/>
                </a:ext>
              </a:extLst>
            </p:cNvPr>
            <p:cNvSpPr/>
            <p:nvPr/>
          </p:nvSpPr>
          <p:spPr>
            <a:xfrm>
              <a:off x="5371502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1B63540-AB94-486E-AF19-05E2E86737AD}"/>
                </a:ext>
              </a:extLst>
            </p:cNvPr>
            <p:cNvSpPr/>
            <p:nvPr/>
          </p:nvSpPr>
          <p:spPr>
            <a:xfrm>
              <a:off x="7199284" y="1825625"/>
              <a:ext cx="2053828" cy="4351338"/>
            </a:xfrm>
            <a:custGeom>
              <a:avLst/>
              <a:gdLst>
                <a:gd name="connsiteX0" fmla="*/ 0 w 2053828"/>
                <a:gd name="connsiteY0" fmla="*/ 205383 h 4351338"/>
                <a:gd name="connsiteX1" fmla="*/ 205383 w 2053828"/>
                <a:gd name="connsiteY1" fmla="*/ 0 h 4351338"/>
                <a:gd name="connsiteX2" fmla="*/ 1848445 w 2053828"/>
                <a:gd name="connsiteY2" fmla="*/ 0 h 4351338"/>
                <a:gd name="connsiteX3" fmla="*/ 2053828 w 2053828"/>
                <a:gd name="connsiteY3" fmla="*/ 205383 h 4351338"/>
                <a:gd name="connsiteX4" fmla="*/ 2053828 w 2053828"/>
                <a:gd name="connsiteY4" fmla="*/ 4145955 h 4351338"/>
                <a:gd name="connsiteX5" fmla="*/ 1848445 w 2053828"/>
                <a:gd name="connsiteY5" fmla="*/ 4351338 h 4351338"/>
                <a:gd name="connsiteX6" fmla="*/ 205383 w 2053828"/>
                <a:gd name="connsiteY6" fmla="*/ 4351338 h 4351338"/>
                <a:gd name="connsiteX7" fmla="*/ 0 w 2053828"/>
                <a:gd name="connsiteY7" fmla="*/ 4145955 h 4351338"/>
                <a:gd name="connsiteX8" fmla="*/ 0 w 2053828"/>
                <a:gd name="connsiteY8" fmla="*/ 205383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828" h="4351338">
                  <a:moveTo>
                    <a:pt x="0" y="205383"/>
                  </a:moveTo>
                  <a:cubicBezTo>
                    <a:pt x="0" y="91953"/>
                    <a:pt x="91953" y="0"/>
                    <a:pt x="205383" y="0"/>
                  </a:cubicBezTo>
                  <a:lnTo>
                    <a:pt x="1848445" y="0"/>
                  </a:lnTo>
                  <a:cubicBezTo>
                    <a:pt x="1961875" y="0"/>
                    <a:pt x="2053828" y="91953"/>
                    <a:pt x="2053828" y="205383"/>
                  </a:cubicBezTo>
                  <a:lnTo>
                    <a:pt x="2053828" y="4145955"/>
                  </a:lnTo>
                  <a:cubicBezTo>
                    <a:pt x="2053828" y="4259385"/>
                    <a:pt x="1961875" y="4351338"/>
                    <a:pt x="1848445" y="4351338"/>
                  </a:cubicBezTo>
                  <a:lnTo>
                    <a:pt x="205383" y="4351338"/>
                  </a:lnTo>
                  <a:cubicBezTo>
                    <a:pt x="91953" y="4351338"/>
                    <a:pt x="0" y="4259385"/>
                    <a:pt x="0" y="4145955"/>
                  </a:cubicBezTo>
                  <a:lnTo>
                    <a:pt x="0" y="2053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32559" rIns="192024" bIns="106229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700" kern="1200" dirty="0"/>
                <a:t> </a:t>
              </a:r>
              <a:r>
                <a:rPr lang="uk-UA" sz="2700" b="1" kern="1200" dirty="0"/>
                <a:t>26 серпня</a:t>
              </a:r>
              <a:endParaRPr lang="ru-RU" sz="2700" kern="1200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6F5DEFC-8C27-4BEB-80D3-63F48B2461AB}"/>
                </a:ext>
              </a:extLst>
            </p:cNvPr>
            <p:cNvSpPr/>
            <p:nvPr/>
          </p:nvSpPr>
          <p:spPr>
            <a:xfrm>
              <a:off x="7486945" y="2086705"/>
              <a:ext cx="1448995" cy="1448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: влево-вправо 23">
              <a:extLst>
                <a:ext uri="{FF2B5EF4-FFF2-40B4-BE49-F238E27FC236}">
                  <a16:creationId xmlns:a16="http://schemas.microsoft.com/office/drawing/2014/main" id="{BE990DE6-76C6-42C8-A3C8-A9D759C553BF}"/>
                </a:ext>
              </a:extLst>
            </p:cNvPr>
            <p:cNvSpPr/>
            <p:nvPr/>
          </p:nvSpPr>
          <p:spPr>
            <a:xfrm>
              <a:off x="1258824" y="5306695"/>
              <a:ext cx="7523222" cy="652700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08434A6-041B-4049-9038-413B46D20036}"/>
              </a:ext>
            </a:extLst>
          </p:cNvPr>
          <p:cNvSpPr/>
          <p:nvPr/>
        </p:nvSpPr>
        <p:spPr>
          <a:xfrm>
            <a:off x="2398518" y="2675324"/>
            <a:ext cx="1573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Початок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прийому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заяв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478C22-5893-4B06-822A-121938F3F173}"/>
              </a:ext>
            </a:extLst>
          </p:cNvPr>
          <p:cNvSpPr/>
          <p:nvPr/>
        </p:nvSpPr>
        <p:spPr>
          <a:xfrm>
            <a:off x="7102839" y="4432689"/>
            <a:ext cx="200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22 серпня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624A8E6-20EB-4311-9997-0E5FFCE86ABB}"/>
              </a:ext>
            </a:extLst>
          </p:cNvPr>
          <p:cNvSpPr/>
          <p:nvPr/>
        </p:nvSpPr>
        <p:spPr>
          <a:xfrm>
            <a:off x="4508988" y="4463012"/>
            <a:ext cx="233739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/>
              <a:t>12 серпня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E23CF3-78A9-4987-A39D-BCCD18844800}"/>
              </a:ext>
            </a:extLst>
          </p:cNvPr>
          <p:cNvSpPr/>
          <p:nvPr/>
        </p:nvSpPr>
        <p:spPr>
          <a:xfrm>
            <a:off x="7234179" y="2675324"/>
            <a:ext cx="1772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Оприлюднення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рейтингового списку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7529E8-B122-440C-BE31-89F391F2C2DC}"/>
              </a:ext>
            </a:extLst>
          </p:cNvPr>
          <p:cNvSpPr/>
          <p:nvPr/>
        </p:nvSpPr>
        <p:spPr>
          <a:xfrm>
            <a:off x="9655226" y="2696483"/>
            <a:ext cx="174423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Зарахування </a:t>
            </a:r>
          </a:p>
          <a:p>
            <a:pPr algn="ctr"/>
            <a:r>
              <a:rPr lang="uk-UA" sz="1700" b="1" dirty="0">
                <a:solidFill>
                  <a:schemeClr val="accent1">
                    <a:lumMod val="50000"/>
                  </a:schemeClr>
                </a:solidFill>
              </a:rPr>
              <a:t>на контракт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99F1B9D-8CF6-4B4A-BA77-F1315CC291A4}"/>
              </a:ext>
            </a:extLst>
          </p:cNvPr>
          <p:cNvSpPr txBox="1">
            <a:spLocks/>
          </p:cNvSpPr>
          <p:nvPr/>
        </p:nvSpPr>
        <p:spPr>
          <a:xfrm>
            <a:off x="2743200" y="451918"/>
            <a:ext cx="4802909" cy="1397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i="1" dirty="0">
                <a:solidFill>
                  <a:srgbClr val="002060"/>
                </a:solidFill>
              </a:rPr>
              <a:t>*набір здійснюється на спеціальності: 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192 Будівництво та цивільна інженерія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123 Комп’ютерна інженерія</a:t>
            </a:r>
          </a:p>
          <a:p>
            <a:r>
              <a:rPr lang="uk-UA" sz="2000" i="1" dirty="0">
                <a:solidFill>
                  <a:srgbClr val="002060"/>
                </a:solidFill>
              </a:rPr>
              <a:t>076 Підприємництво, торгівля та біржова діяльність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22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E708476E-B67B-4211-9047-1B415433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B5E09EA-F8AC-4157-9833-B6B62F08AD4E}"/>
              </a:ext>
            </a:extLst>
          </p:cNvPr>
          <p:cNvSpPr/>
          <p:nvPr/>
        </p:nvSpPr>
        <p:spPr>
          <a:xfrm>
            <a:off x="4891124" y="2669166"/>
            <a:ext cx="1573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Закінчення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прийому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заяв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0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E488-7731-4D6C-8214-1783BB66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91" y="365125"/>
            <a:ext cx="7028872" cy="1325563"/>
          </a:xfrm>
        </p:spPr>
        <p:txBody>
          <a:bodyPr>
            <a:noAutofit/>
          </a:bodyPr>
          <a:lstStyle/>
          <a:p>
            <a:pPr algn="r"/>
            <a:r>
              <a:rPr lang="uk-UA" sz="4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Терміни </a:t>
            </a:r>
            <a:br>
              <a:rPr lang="uk-UA" sz="4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44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Вартість навчання</a:t>
            </a:r>
            <a:endParaRPr lang="ru-RU" sz="44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7D02169-6083-42B6-87F1-A11A4AE96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709141"/>
              </p:ext>
            </p:extLst>
          </p:nvPr>
        </p:nvGraphicFramePr>
        <p:xfrm>
          <a:off x="0" y="1709594"/>
          <a:ext cx="12524510" cy="552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568B376F-203D-4F4D-A0FD-72E91109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9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CB2D-72C5-4C48-883E-76CF9025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1" y="220116"/>
            <a:ext cx="6542848" cy="1325563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Документи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br>
              <a:rPr lang="ru-RU" sz="32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необхідні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вступу</a:t>
            </a:r>
            <a:br>
              <a:rPr lang="ru-RU" sz="28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  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обов</a:t>
            </a: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uk-UA" sz="1600" b="1" i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язково</a:t>
            </a:r>
            <a:r>
              <a:rPr lang="uk-UA" sz="1600" b="1" i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створюється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електронний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кабінет</a:t>
            </a:r>
            <a:br>
              <a:rPr lang="ru-RU" sz="1600" b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* </a:t>
            </a:r>
            <a:r>
              <a:rPr lang="uk-UA" sz="1600" b="1" i="1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Копії документів приймаються за наявності оригіналів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41" y="1880147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мотиваційний лист (для кожної спеціальності)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2 </a:t>
            </a:r>
            <a:r>
              <a:rPr lang="ru-RU" sz="2400" dirty="0" err="1">
                <a:solidFill>
                  <a:schemeClr val="tx1"/>
                </a:solidFill>
              </a:rPr>
              <a:t>копії</a:t>
            </a:r>
            <a:r>
              <a:rPr lang="ru-RU" sz="2400" dirty="0">
                <a:solidFill>
                  <a:schemeClr val="tx1"/>
                </a:solidFill>
              </a:rPr>
              <a:t> документа,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посвідчує</a:t>
            </a:r>
            <a:r>
              <a:rPr lang="ru-RU" sz="2400" dirty="0">
                <a:solidFill>
                  <a:schemeClr val="tx1"/>
                </a:solidFill>
              </a:rPr>
              <a:t> особу (</a:t>
            </a:r>
            <a:r>
              <a:rPr lang="ru-RU" sz="2400" dirty="0" err="1">
                <a:solidFill>
                  <a:schemeClr val="tx1"/>
                </a:solidFill>
              </a:rPr>
              <a:t>копія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ID-</a:t>
            </a:r>
            <a:r>
              <a:rPr lang="ru-RU" sz="2400" dirty="0" err="1">
                <a:solidFill>
                  <a:schemeClr val="tx1"/>
                </a:solidFill>
              </a:rPr>
              <a:t>картки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довідки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місце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реєстрації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оригінал</a:t>
            </a:r>
            <a:r>
              <a:rPr lang="ru-RU" sz="2400" dirty="0">
                <a:solidFill>
                  <a:schemeClr val="tx1"/>
                </a:solidFill>
              </a:rPr>
              <a:t> та 2 </a:t>
            </a:r>
            <a:r>
              <a:rPr lang="ru-RU" sz="2400" dirty="0" err="1">
                <a:solidFill>
                  <a:schemeClr val="tx1"/>
                </a:solidFill>
              </a:rPr>
              <a:t>копії</a:t>
            </a:r>
            <a:r>
              <a:rPr lang="ru-RU" sz="2400" dirty="0">
                <a:solidFill>
                  <a:schemeClr val="tx1"/>
                </a:solidFill>
              </a:rPr>
              <a:t> документа про </a:t>
            </a:r>
            <a:r>
              <a:rPr lang="ru-RU" sz="2400" dirty="0" err="1">
                <a:solidFill>
                  <a:schemeClr val="tx1"/>
                </a:solidFill>
              </a:rPr>
              <a:t>освіту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додаток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нього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2 </a:t>
            </a:r>
            <a:r>
              <a:rPr lang="ru-RU" sz="2400" dirty="0" err="1">
                <a:solidFill>
                  <a:schemeClr val="tx1"/>
                </a:solidFill>
              </a:rPr>
              <a:t>копії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ідентифікаційного</a:t>
            </a:r>
            <a:r>
              <a:rPr lang="ru-RU" sz="2400" dirty="0">
                <a:solidFill>
                  <a:schemeClr val="tx1"/>
                </a:solidFill>
              </a:rPr>
              <a:t> коду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0 </a:t>
            </a:r>
            <a:r>
              <a:rPr lang="ru-RU" sz="2400" dirty="0" err="1">
                <a:solidFill>
                  <a:schemeClr val="tx1"/>
                </a:solidFill>
              </a:rPr>
              <a:t>кольорових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фотокарток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розміром</a:t>
            </a:r>
            <a:r>
              <a:rPr lang="ru-RU" sz="2400" dirty="0">
                <a:solidFill>
                  <a:schemeClr val="tx1"/>
                </a:solidFill>
              </a:rPr>
              <a:t> 3*4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медична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довідка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форми</a:t>
            </a:r>
            <a:r>
              <a:rPr lang="ru-RU" sz="2400" dirty="0">
                <a:solidFill>
                  <a:schemeClr val="tx1"/>
                </a:solidFill>
              </a:rPr>
              <a:t> 086-О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завірена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копія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Карти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профілактичних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щеплень</a:t>
            </a:r>
            <a:r>
              <a:rPr lang="ru-RU" sz="2400" dirty="0">
                <a:solidFill>
                  <a:schemeClr val="tx1"/>
                </a:solidFill>
              </a:rPr>
              <a:t> (форма 163/О)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посвідчення</a:t>
            </a:r>
            <a:r>
              <a:rPr lang="ru-RU" sz="2400" dirty="0">
                <a:solidFill>
                  <a:schemeClr val="tx1"/>
                </a:solidFill>
              </a:rPr>
              <a:t> про приписку до </a:t>
            </a:r>
            <a:r>
              <a:rPr lang="ru-RU" sz="2400" dirty="0" err="1">
                <a:solidFill>
                  <a:schemeClr val="tx1"/>
                </a:solidFill>
              </a:rPr>
              <a:t>призовної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дільниці</a:t>
            </a:r>
            <a:r>
              <a:rPr lang="ru-RU" sz="2400" dirty="0">
                <a:solidFill>
                  <a:schemeClr val="tx1"/>
                </a:solidFill>
              </a:rPr>
              <a:t> (за </a:t>
            </a:r>
            <a:r>
              <a:rPr lang="ru-RU" sz="2400" dirty="0" err="1">
                <a:solidFill>
                  <a:schemeClr val="tx1"/>
                </a:solidFill>
              </a:rPr>
              <a:t>наявності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Picture 2" descr="D:\Users\Максим\Downloads\Емблема НВПФК.png">
            <a:extLst>
              <a:ext uri="{FF2B5EF4-FFF2-40B4-BE49-F238E27FC236}">
                <a16:creationId xmlns:a16="http://schemas.microsoft.com/office/drawing/2014/main" id="{734F64A3-FB07-427D-BAB1-03A00B28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0" y="121383"/>
            <a:ext cx="2135383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187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738</TotalTime>
  <Words>330</Words>
  <Application>Microsoft Office PowerPoint</Application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 Narrow</vt:lpstr>
      <vt:lpstr>Cambria</vt:lpstr>
      <vt:lpstr>Century Gothic</vt:lpstr>
      <vt:lpstr>Times New Roman</vt:lpstr>
      <vt:lpstr>Wingdings</vt:lpstr>
      <vt:lpstr>Wingdings 3</vt:lpstr>
      <vt:lpstr>Сектор</vt:lpstr>
      <vt:lpstr>ВСТУПНА КАМПАНІЯ  2022</vt:lpstr>
      <vt:lpstr>Презентация PowerPoint</vt:lpstr>
      <vt:lpstr>НАШІ СПЕЦІАЛЬНОСТІ</vt:lpstr>
      <vt:lpstr>Вступні іспити (очно або дистанційно)</vt:lpstr>
      <vt:lpstr>ЕТАПИ ВСТУПУ   9 клас</vt:lpstr>
      <vt:lpstr>ЕТАПИ ВСТУПУ   11 клас</vt:lpstr>
      <vt:lpstr>ЕТАПИ ВСТУПУ Заочна форма</vt:lpstr>
      <vt:lpstr>Терміни  Вартість навчання</vt:lpstr>
      <vt:lpstr>Документи,  необхідні для вступу *   обов’язково створюється електронний кабінет * * Копії документів приймаються за наявності оригіналів</vt:lpstr>
      <vt:lpstr>НОВОГРАД-ВОЛИНСЬКИЙ ПОЛІТЕХНІЧНИЙ ФАХОВИЙ КОЛЕДЖ чекає на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ВСТУПНА КАМПАНІЯ - 2021</dc:title>
  <dc:creator>student</dc:creator>
  <cp:lastModifiedBy>student</cp:lastModifiedBy>
  <cp:revision>42</cp:revision>
  <cp:lastPrinted>2022-05-18T10:01:49Z</cp:lastPrinted>
  <dcterms:created xsi:type="dcterms:W3CDTF">2021-04-22T10:44:24Z</dcterms:created>
  <dcterms:modified xsi:type="dcterms:W3CDTF">2022-05-27T06:40:09Z</dcterms:modified>
</cp:coreProperties>
</file>